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theme/themeOverride7.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1" r:id="rId4"/>
    <p:sldMasterId id="2147483694" r:id="rId5"/>
    <p:sldMasterId id="2147483706" r:id="rId6"/>
    <p:sldMasterId id="2147483718" r:id="rId7"/>
    <p:sldMasterId id="2147483731" r:id="rId8"/>
    <p:sldMasterId id="2147483733" r:id="rId9"/>
    <p:sldMasterId id="2147483745" r:id="rId10"/>
  </p:sldMasterIdLst>
  <p:notesMasterIdLst>
    <p:notesMasterId r:id="rId100"/>
  </p:notesMasterIdLst>
  <p:sldIdLst>
    <p:sldId id="318" r:id="rId11"/>
    <p:sldId id="257" r:id="rId12"/>
    <p:sldId id="319" r:id="rId13"/>
    <p:sldId id="320" r:id="rId14"/>
    <p:sldId id="321"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22" r:id="rId29"/>
    <p:sldId id="359" r:id="rId30"/>
    <p:sldId id="360" r:id="rId31"/>
    <p:sldId id="361" r:id="rId32"/>
    <p:sldId id="362"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 id="377" r:id="rId48"/>
    <p:sldId id="378" r:id="rId49"/>
    <p:sldId id="379" r:id="rId50"/>
    <p:sldId id="380" r:id="rId51"/>
    <p:sldId id="381" r:id="rId52"/>
    <p:sldId id="382" r:id="rId53"/>
    <p:sldId id="383" r:id="rId54"/>
    <p:sldId id="384" r:id="rId55"/>
    <p:sldId id="385" r:id="rId56"/>
    <p:sldId id="386" r:id="rId57"/>
    <p:sldId id="387" r:id="rId58"/>
    <p:sldId id="388" r:id="rId59"/>
    <p:sldId id="389" r:id="rId60"/>
    <p:sldId id="390" r:id="rId61"/>
    <p:sldId id="391" r:id="rId62"/>
    <p:sldId id="392" r:id="rId63"/>
    <p:sldId id="393" r:id="rId64"/>
    <p:sldId id="394" r:id="rId65"/>
    <p:sldId id="395" r:id="rId66"/>
    <p:sldId id="396" r:id="rId67"/>
    <p:sldId id="397" r:id="rId68"/>
    <p:sldId id="398" r:id="rId69"/>
    <p:sldId id="399" r:id="rId70"/>
    <p:sldId id="400" r:id="rId71"/>
    <p:sldId id="401" r:id="rId72"/>
    <p:sldId id="402" r:id="rId73"/>
    <p:sldId id="403" r:id="rId74"/>
    <p:sldId id="404" r:id="rId75"/>
    <p:sldId id="40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58E9C5-EEF7-453A-93DD-14ECD354A1C7}">
          <p14:sldIdLst>
            <p14:sldId id="318"/>
            <p14:sldId id="257"/>
            <p14:sldId id="319"/>
            <p14:sldId id="320"/>
            <p14:sldId id="321"/>
            <p14:sldId id="323"/>
            <p14:sldId id="324"/>
            <p14:sldId id="325"/>
            <p14:sldId id="326"/>
            <p14:sldId id="327"/>
            <p14:sldId id="328"/>
            <p14:sldId id="329"/>
            <p14:sldId id="330"/>
            <p14:sldId id="331"/>
            <p14:sldId id="332"/>
            <p14:sldId id="333"/>
            <p14:sldId id="334"/>
            <p14:sldId id="335"/>
            <p14:sldId id="322"/>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3" autoAdjust="0"/>
    <p:restoredTop sz="77372" autoAdjust="0"/>
  </p:normalViewPr>
  <p:slideViewPr>
    <p:cSldViewPr snapToGrid="0">
      <p:cViewPr varScale="1">
        <p:scale>
          <a:sx n="85" d="100"/>
          <a:sy n="85" d="100"/>
        </p:scale>
        <p:origin x="1512" y="84"/>
      </p:cViewPr>
      <p:guideLst/>
    </p:cSldViewPr>
  </p:slideViewPr>
  <p:notesTextViewPr>
    <p:cViewPr>
      <p:scale>
        <a:sx n="1" d="1"/>
        <a:sy n="1" d="1"/>
      </p:scale>
      <p:origin x="0" y="0"/>
    </p:cViewPr>
  </p:notesTextViewPr>
  <p:sorterViewPr>
    <p:cViewPr>
      <p:scale>
        <a:sx n="100" d="100"/>
        <a:sy n="100" d="100"/>
      </p:scale>
      <p:origin x="0" y="-19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notesMaster" Target="notesMasters/notesMaster1.xml"/><Relationship Id="rId105"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pastrana\AppData\Local\Microsoft\Windows\Temporary%20Internet%20Files\Content.Outlook\CBS8Y0CY\Book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pastrana\AppData\Local\Microsoft\Windows\Temporary%20Internet%20Files\Content.Outlook\CBS8Y0CY\Book1.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Users (+23.000)</a:t>
            </a:r>
          </a:p>
        </c:rich>
      </c:tx>
      <c:layout>
        <c:manualLayout>
          <c:xMode val="edge"/>
          <c:yMode val="edge"/>
          <c:x val="0.17495833796244861"/>
          <c:y val="2.6666666666666668E-2"/>
        </c:manualLayout>
      </c:layout>
      <c:overlay val="0"/>
    </c:title>
    <c:autoTitleDeleted val="0"/>
    <c:plotArea>
      <c:layout>
        <c:manualLayout>
          <c:layoutTarget val="inner"/>
          <c:xMode val="edge"/>
          <c:yMode val="edge"/>
          <c:x val="0.11423840769903762"/>
          <c:y val="0.18701137357830272"/>
          <c:w val="0.48298381452318462"/>
          <c:h val="0.70164794400699915"/>
        </c:manualLayout>
      </c:layout>
      <c:lineChart>
        <c:grouping val="standard"/>
        <c:varyColors val="0"/>
        <c:ser>
          <c:idx val="0"/>
          <c:order val="0"/>
          <c:tx>
            <c:strRef>
              <c:f>Sheet1!$B$13</c:f>
              <c:strCache>
                <c:ptCount val="1"/>
                <c:pt idx="0">
                  <c:v>HELP Users (+17.000)</c:v>
                </c:pt>
              </c:strCache>
            </c:strRef>
          </c:tx>
          <c:spPr>
            <a:ln>
              <a:solidFill>
                <a:srgbClr val="FF0000"/>
              </a:solidFill>
            </a:ln>
          </c:spPr>
          <c:marker>
            <c:symbol val="none"/>
          </c:marker>
          <c:cat>
            <c:numRef>
              <c:f>Sheet1!$A$14:$A$17</c:f>
              <c:numCache>
                <c:formatCode>General</c:formatCode>
                <c:ptCount val="4"/>
                <c:pt idx="0">
                  <c:v>2014</c:v>
                </c:pt>
                <c:pt idx="1">
                  <c:v>2015</c:v>
                </c:pt>
                <c:pt idx="2">
                  <c:v>2016</c:v>
                </c:pt>
                <c:pt idx="3">
                  <c:v>2017</c:v>
                </c:pt>
              </c:numCache>
            </c:numRef>
          </c:cat>
          <c:val>
            <c:numRef>
              <c:f>Sheet1!$B$14:$B$17</c:f>
              <c:numCache>
                <c:formatCode>General</c:formatCode>
                <c:ptCount val="4"/>
                <c:pt idx="0">
                  <c:v>3467</c:v>
                </c:pt>
                <c:pt idx="1">
                  <c:v>5598</c:v>
                </c:pt>
                <c:pt idx="2">
                  <c:v>11553</c:v>
                </c:pt>
                <c:pt idx="3">
                  <c:v>17935</c:v>
                </c:pt>
              </c:numCache>
            </c:numRef>
          </c:val>
          <c:smooth val="1"/>
          <c:extLst>
            <c:ext xmlns:c16="http://schemas.microsoft.com/office/drawing/2014/chart" uri="{C3380CC4-5D6E-409C-BE32-E72D297353CC}">
              <c16:uniqueId val="{00000000-8885-481F-92E3-47F90720D349}"/>
            </c:ext>
          </c:extLst>
        </c:ser>
        <c:dLbls>
          <c:showLegendKey val="0"/>
          <c:showVal val="0"/>
          <c:showCatName val="0"/>
          <c:showSerName val="0"/>
          <c:showPercent val="0"/>
          <c:showBubbleSize val="0"/>
        </c:dLbls>
        <c:smooth val="0"/>
        <c:axId val="48387200"/>
        <c:axId val="48388736"/>
      </c:lineChart>
      <c:catAx>
        <c:axId val="48387200"/>
        <c:scaling>
          <c:orientation val="minMax"/>
        </c:scaling>
        <c:delete val="0"/>
        <c:axPos val="b"/>
        <c:numFmt formatCode="General" sourceLinked="1"/>
        <c:majorTickMark val="out"/>
        <c:minorTickMark val="none"/>
        <c:tickLblPos val="nextTo"/>
        <c:crossAx val="48388736"/>
        <c:crosses val="autoZero"/>
        <c:auto val="1"/>
        <c:lblAlgn val="ctr"/>
        <c:lblOffset val="100"/>
        <c:noMultiLvlLbl val="0"/>
      </c:catAx>
      <c:valAx>
        <c:axId val="48388736"/>
        <c:scaling>
          <c:orientation val="minMax"/>
        </c:scaling>
        <c:delete val="0"/>
        <c:axPos val="l"/>
        <c:majorGridlines/>
        <c:numFmt formatCode="General" sourceLinked="1"/>
        <c:majorTickMark val="out"/>
        <c:minorTickMark val="none"/>
        <c:tickLblPos val="nextTo"/>
        <c:crossAx val="48387200"/>
        <c:crosses val="autoZero"/>
        <c:crossBetween val="between"/>
      </c:valAx>
    </c:plotArea>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Users (+20.000)</a:t>
            </a:r>
          </a:p>
        </c:rich>
      </c:tx>
      <c:layout>
        <c:manualLayout>
          <c:xMode val="edge"/>
          <c:yMode val="edge"/>
          <c:x val="0.17495833796244861"/>
          <c:y val="2.6666666666666668E-2"/>
        </c:manualLayout>
      </c:layout>
      <c:overlay val="0"/>
    </c:title>
    <c:autoTitleDeleted val="0"/>
    <c:plotArea>
      <c:layout>
        <c:manualLayout>
          <c:layoutTarget val="inner"/>
          <c:xMode val="edge"/>
          <c:yMode val="edge"/>
          <c:x val="0.11423840769903762"/>
          <c:y val="0.18701137357830272"/>
          <c:w val="0.48298381452318462"/>
          <c:h val="0.70164794400699915"/>
        </c:manualLayout>
      </c:layout>
      <c:lineChart>
        <c:grouping val="standard"/>
        <c:varyColors val="0"/>
        <c:ser>
          <c:idx val="0"/>
          <c:order val="0"/>
          <c:tx>
            <c:strRef>
              <c:f>Sheet1!$B$13</c:f>
              <c:strCache>
                <c:ptCount val="1"/>
                <c:pt idx="0">
                  <c:v>HELP Users (+17.000)</c:v>
                </c:pt>
              </c:strCache>
            </c:strRef>
          </c:tx>
          <c:spPr>
            <a:ln>
              <a:solidFill>
                <a:srgbClr val="FF0000"/>
              </a:solidFill>
            </a:ln>
          </c:spPr>
          <c:marker>
            <c:symbol val="none"/>
          </c:marker>
          <c:cat>
            <c:numRef>
              <c:f>Sheet1!$A$14:$A$17</c:f>
              <c:numCache>
                <c:formatCode>General</c:formatCode>
                <c:ptCount val="4"/>
                <c:pt idx="0">
                  <c:v>2014</c:v>
                </c:pt>
                <c:pt idx="1">
                  <c:v>2015</c:v>
                </c:pt>
                <c:pt idx="2">
                  <c:v>2016</c:v>
                </c:pt>
                <c:pt idx="3">
                  <c:v>2017</c:v>
                </c:pt>
              </c:numCache>
            </c:numRef>
          </c:cat>
          <c:val>
            <c:numRef>
              <c:f>Sheet1!$B$14:$B$17</c:f>
              <c:numCache>
                <c:formatCode>General</c:formatCode>
                <c:ptCount val="4"/>
                <c:pt idx="0">
                  <c:v>3467</c:v>
                </c:pt>
                <c:pt idx="1">
                  <c:v>5598</c:v>
                </c:pt>
                <c:pt idx="2">
                  <c:v>11553</c:v>
                </c:pt>
                <c:pt idx="3">
                  <c:v>17935</c:v>
                </c:pt>
              </c:numCache>
            </c:numRef>
          </c:val>
          <c:smooth val="1"/>
          <c:extLst>
            <c:ext xmlns:c16="http://schemas.microsoft.com/office/drawing/2014/chart" uri="{C3380CC4-5D6E-409C-BE32-E72D297353CC}">
              <c16:uniqueId val="{00000000-2DC5-46C4-8726-9BFEBAC109F0}"/>
            </c:ext>
          </c:extLst>
        </c:ser>
        <c:dLbls>
          <c:showLegendKey val="0"/>
          <c:showVal val="0"/>
          <c:showCatName val="0"/>
          <c:showSerName val="0"/>
          <c:showPercent val="0"/>
          <c:showBubbleSize val="0"/>
        </c:dLbls>
        <c:smooth val="0"/>
        <c:axId val="250300672"/>
        <c:axId val="250310656"/>
      </c:lineChart>
      <c:catAx>
        <c:axId val="250300672"/>
        <c:scaling>
          <c:orientation val="minMax"/>
        </c:scaling>
        <c:delete val="0"/>
        <c:axPos val="b"/>
        <c:numFmt formatCode="General" sourceLinked="1"/>
        <c:majorTickMark val="out"/>
        <c:minorTickMark val="none"/>
        <c:tickLblPos val="nextTo"/>
        <c:crossAx val="250310656"/>
        <c:crosses val="autoZero"/>
        <c:auto val="1"/>
        <c:lblAlgn val="ctr"/>
        <c:lblOffset val="100"/>
        <c:noMultiLvlLbl val="0"/>
      </c:catAx>
      <c:valAx>
        <c:axId val="250310656"/>
        <c:scaling>
          <c:orientation val="minMax"/>
        </c:scaling>
        <c:delete val="0"/>
        <c:axPos val="l"/>
        <c:majorGridlines/>
        <c:numFmt formatCode="General" sourceLinked="1"/>
        <c:majorTickMark val="out"/>
        <c:minorTickMark val="none"/>
        <c:tickLblPos val="nextTo"/>
        <c:crossAx val="250300672"/>
        <c:crosses val="autoZero"/>
        <c:crossBetween val="between"/>
      </c:valAx>
    </c:plotArea>
    <c:plotVisOnly val="1"/>
    <c:dispBlanksAs val="zero"/>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560FC-CDFD-412A-A1FB-43A5B22635D7}" type="datetimeFigureOut">
              <a:rPr lang="en-GB" smtClean="0"/>
              <a:t>12/01/2018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8A470-B211-4085-B931-C1F5D56936DA}" type="slidenum">
              <a:rPr lang="en-GB" smtClean="0"/>
              <a:t>‹N°›</a:t>
            </a:fld>
            <a:endParaRPr lang="en-GB"/>
          </a:p>
        </p:txBody>
      </p:sp>
    </p:spTree>
    <p:extLst>
      <p:ext uri="{BB962C8B-B14F-4D97-AF65-F5344CB8AC3E}">
        <p14:creationId xmlns:p14="http://schemas.microsoft.com/office/powerpoint/2010/main" val="371025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coe.int/fr/web/portal/47-members-states"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europa.eu/european-union/index_fr" TargetMode="External"/><Relationship Id="rId4" Type="http://schemas.openxmlformats.org/officeDocument/2006/relationships/hyperlink" Target="http://www.coe.int/t/dghl/cooperation/cepej/presentation/contacts_fr.asp"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C8A470-B211-4085-B931-C1F5D56936DA}" type="slidenum">
              <a:rPr lang="en-GB" smtClean="0"/>
              <a:t>1</a:t>
            </a:fld>
            <a:endParaRPr lang="en-GB"/>
          </a:p>
        </p:txBody>
      </p:sp>
    </p:spTree>
    <p:extLst>
      <p:ext uri="{BB962C8B-B14F-4D97-AF65-F5344CB8AC3E}">
        <p14:creationId xmlns:p14="http://schemas.microsoft.com/office/powerpoint/2010/main" val="43042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31DE3C33-9E1F-4D7E-8FEA-39E32FF9F1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63E072B1-5364-4537-81D7-20B1C9A1B8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solidFill>
                  <a:srgbClr val="000000"/>
                </a:solidFill>
              </a:rPr>
              <a:t>Number of new subscribers in the HELP e-learning Platform		</a:t>
            </a:r>
          </a:p>
          <a:p>
            <a:r>
              <a:rPr lang="en-GB" altLang="en-US">
                <a:solidFill>
                  <a:srgbClr val="000000"/>
                </a:solidFill>
              </a:rPr>
              <a:t> 	Average per month	Total per year </a:t>
            </a:r>
          </a:p>
          <a:p>
            <a:r>
              <a:rPr lang="en-GB" altLang="en-US">
                <a:solidFill>
                  <a:srgbClr val="000000"/>
                </a:solidFill>
              </a:rPr>
              <a:t>2014		122	1467</a:t>
            </a:r>
          </a:p>
          <a:p>
            <a:r>
              <a:rPr lang="en-GB" altLang="en-US">
                <a:solidFill>
                  <a:srgbClr val="000000"/>
                </a:solidFill>
              </a:rPr>
              <a:t>2015		177	2131</a:t>
            </a:r>
          </a:p>
          <a:p>
            <a:r>
              <a:rPr lang="en-GB" altLang="en-US">
                <a:solidFill>
                  <a:srgbClr val="000000"/>
                </a:solidFill>
              </a:rPr>
              <a:t>2016		496	5955</a:t>
            </a:r>
          </a:p>
          <a:p>
            <a:r>
              <a:rPr lang="en-GB" altLang="en-US">
                <a:solidFill>
                  <a:srgbClr val="000000"/>
                </a:solidFill>
              </a:rPr>
              <a:t>ONLY AS OF jUNE 2017	1064 	6382</a:t>
            </a:r>
          </a:p>
        </p:txBody>
      </p:sp>
      <p:sp>
        <p:nvSpPr>
          <p:cNvPr id="56324" name="Slide Number Placeholder 3">
            <a:extLst>
              <a:ext uri="{FF2B5EF4-FFF2-40B4-BE49-F238E27FC236}">
                <a16:creationId xmlns:a16="http://schemas.microsoft.com/office/drawing/2014/main" id="{321ACC4E-4AB7-44D7-A5F7-E88544BCE9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65DFE3-F48A-4AB1-87F1-562E68B48AB8}"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7302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86A2A41B-99DD-4CB2-A538-92F5F11A6A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6E7038DF-023B-474C-BB1B-578BFDCDB6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94D24A72-CD97-4A2F-87BA-A58B5EB08E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B80BE4-40DF-475D-A7C6-B49A5F2F9066}"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7845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B993D88-9FA0-4F85-A7B6-DD36F7FD87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323A4A1C-4C24-48A7-8B0B-4A35BAF95B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FARXHT: 205</a:t>
            </a:r>
          </a:p>
          <a:p>
            <a:r>
              <a:rPr lang="en-GB" altLang="en-US" dirty="0"/>
              <a:t>Antidiscrimination: 207</a:t>
            </a:r>
          </a:p>
          <a:p>
            <a:r>
              <a:rPr lang="en-GB" altLang="en-US" dirty="0"/>
              <a:t>Hate crime/hate speech: 164</a:t>
            </a:r>
          </a:p>
          <a:p>
            <a:r>
              <a:rPr lang="en-GB" altLang="en-US" dirty="0"/>
              <a:t>TOTAL: </a:t>
            </a:r>
          </a:p>
          <a:p>
            <a:r>
              <a:rPr lang="en-GB" altLang="en-US" dirty="0"/>
              <a:t>TOTAL HELP28: 1.765 (995 + 770 Asylum)</a:t>
            </a:r>
          </a:p>
          <a:p>
            <a:endParaRPr lang="en-GB" altLang="en-US" dirty="0"/>
          </a:p>
          <a:p>
            <a:r>
              <a:rPr lang="en-US" altLang="en-US" i="1" dirty="0"/>
              <a:t>The promotion by the Spanish School of Judiciary of the </a:t>
            </a:r>
            <a:r>
              <a:rPr lang="en-US" altLang="en-US" b="1" i="1" dirty="0"/>
              <a:t>HELP course on introduction to the Convention and Strasbourg </a:t>
            </a:r>
            <a:r>
              <a:rPr lang="en-US" altLang="en-US" i="1" dirty="0"/>
              <a:t>(optional so far) has led to the decision to make it </a:t>
            </a:r>
            <a:r>
              <a:rPr lang="en-US" altLang="en-US" b="1" i="1" dirty="0"/>
              <a:t>compulsory for new entry judges  in Spain as of 2018.</a:t>
            </a:r>
            <a:endParaRPr lang="en-US" altLang="en-US" b="1" dirty="0"/>
          </a:p>
          <a:p>
            <a:endParaRPr lang="en-GB" altLang="en-US" dirty="0"/>
          </a:p>
          <a:p>
            <a:endParaRPr lang="en-GB" altLang="en-US" dirty="0"/>
          </a:p>
          <a:p>
            <a:r>
              <a:rPr lang="en-US" altLang="en-US" i="1" dirty="0"/>
              <a:t>In France, the participants of the HELP course on data protection and privacy rights </a:t>
            </a:r>
            <a:r>
              <a:rPr lang="en-US" altLang="en-US" b="1" i="1" dirty="0"/>
              <a:t>(DPPR) set up an </a:t>
            </a:r>
            <a:r>
              <a:rPr lang="en-US" altLang="en-US" b="1" i="1" dirty="0" err="1"/>
              <a:t>organisation</a:t>
            </a:r>
            <a:r>
              <a:rPr lang="en-US" altLang="en-US" b="1" i="1" dirty="0"/>
              <a:t> that collectively submitted a proposal to improve the new DPPR law to the French data protection authority</a:t>
            </a:r>
            <a:r>
              <a:rPr lang="en-US" altLang="en-US" i="1" dirty="0"/>
              <a:t>.</a:t>
            </a:r>
          </a:p>
          <a:p>
            <a:endParaRPr lang="en-US" altLang="en-US" i="1" dirty="0"/>
          </a:p>
          <a:p>
            <a:r>
              <a:rPr lang="en-US" altLang="en-US" i="1" dirty="0">
                <a:latin typeface="Arial" panose="020B0604020202020204" pitchFamily="34" charset="0"/>
                <a:ea typeface="Calibri" panose="020F0502020204030204" pitchFamily="34" charset="0"/>
                <a:cs typeface="Times New Roman" panose="02020603050405020304" pitchFamily="18" charset="0"/>
              </a:rPr>
              <a:t>The </a:t>
            </a:r>
            <a:r>
              <a:rPr lang="en-US" altLang="en-US" b="1" i="1" dirty="0">
                <a:latin typeface="Arial" panose="020B0604020202020204" pitchFamily="34" charset="0"/>
                <a:ea typeface="Calibri" panose="020F0502020204030204" pitchFamily="34" charset="0"/>
                <a:cs typeface="Times New Roman" panose="02020603050405020304" pitchFamily="18" charset="0"/>
              </a:rPr>
              <a:t>Lithuanian </a:t>
            </a:r>
            <a:r>
              <a:rPr lang="en-US" altLang="en-US" b="1" i="1" dirty="0" err="1">
                <a:latin typeface="Arial" panose="020B0604020202020204" pitchFamily="34" charset="0"/>
                <a:ea typeface="Calibri" panose="020F0502020204030204" pitchFamily="34" charset="0"/>
                <a:cs typeface="Times New Roman" panose="02020603050405020304" pitchFamily="18" charset="0"/>
              </a:rPr>
              <a:t>labour</a:t>
            </a:r>
            <a:r>
              <a:rPr lang="en-US" altLang="en-US" b="1" i="1" dirty="0">
                <a:latin typeface="Arial" panose="020B0604020202020204" pitchFamily="34" charset="0"/>
                <a:ea typeface="Calibri" panose="020F0502020204030204" pitchFamily="34" charset="0"/>
                <a:cs typeface="Times New Roman" panose="02020603050405020304" pitchFamily="18" charset="0"/>
              </a:rPr>
              <a:t> inspectorate received a request from the Norway </a:t>
            </a:r>
            <a:r>
              <a:rPr lang="en-US" altLang="en-US" b="1" i="1" dirty="0" err="1">
                <a:latin typeface="Arial" panose="020B0604020202020204" pitchFamily="34" charset="0"/>
                <a:ea typeface="Calibri" panose="020F0502020204030204" pitchFamily="34" charset="0"/>
                <a:cs typeface="Times New Roman" panose="02020603050405020304" pitchFamily="18" charset="0"/>
              </a:rPr>
              <a:t>labour</a:t>
            </a:r>
            <a:r>
              <a:rPr lang="en-US" altLang="en-US" b="1" i="1" dirty="0">
                <a:latin typeface="Arial" panose="020B0604020202020204" pitchFamily="34" charset="0"/>
                <a:ea typeface="Calibri" panose="020F0502020204030204" pitchFamily="34" charset="0"/>
                <a:cs typeface="Times New Roman" panose="02020603050405020304" pitchFamily="18" charset="0"/>
              </a:rPr>
              <a:t> inspectorate to cooperate in joint (cross-border) inspections both in Lithuania and in Norway for “fake posting” and “social dumping”. </a:t>
            </a:r>
            <a:r>
              <a:rPr lang="en-US" altLang="en-US" i="1" dirty="0">
                <a:latin typeface="Arial" panose="020B0604020202020204" pitchFamily="34" charset="0"/>
                <a:ea typeface="Calibri" panose="020F0502020204030204" pitchFamily="34" charset="0"/>
                <a:cs typeface="Times New Roman" panose="02020603050405020304" pitchFamily="18" charset="0"/>
              </a:rPr>
              <a:t>He said, “The knowledge that I gained during the HELP course helped me to successfully perform in joint inspections, achieve results and, hopefully, accelerate future cooperation of the Lithuanian and Norwegian </a:t>
            </a:r>
            <a:r>
              <a:rPr lang="en-US" altLang="en-US" i="1" dirty="0" err="1">
                <a:latin typeface="Arial" panose="020B0604020202020204" pitchFamily="34" charset="0"/>
                <a:ea typeface="Calibri" panose="020F0502020204030204" pitchFamily="34" charset="0"/>
                <a:cs typeface="Times New Roman" panose="02020603050405020304" pitchFamily="18" charset="0"/>
              </a:rPr>
              <a:t>labour</a:t>
            </a:r>
            <a:r>
              <a:rPr lang="en-US" altLang="en-US" i="1" dirty="0">
                <a:latin typeface="Arial" panose="020B0604020202020204" pitchFamily="34" charset="0"/>
                <a:ea typeface="Calibri" panose="020F0502020204030204" pitchFamily="34" charset="0"/>
                <a:cs typeface="Times New Roman" panose="02020603050405020304" pitchFamily="18" charset="0"/>
              </a:rPr>
              <a:t> inspectorates.” </a:t>
            </a:r>
          </a:p>
          <a:p>
            <a:endParaRPr lang="en-US" altLang="en-US" sz="1600" dirty="0">
              <a:ea typeface="Calibri" panose="020F0502020204030204" pitchFamily="34" charset="0"/>
              <a:cs typeface="Times New Roman" panose="02020603050405020304" pitchFamily="18" charset="0"/>
            </a:endParaRPr>
          </a:p>
          <a:p>
            <a:endParaRPr lang="en-US" altLang="en-US" dirty="0"/>
          </a:p>
        </p:txBody>
      </p:sp>
      <p:sp>
        <p:nvSpPr>
          <p:cNvPr id="58372" name="Slide Number Placeholder 3">
            <a:extLst>
              <a:ext uri="{FF2B5EF4-FFF2-40B4-BE49-F238E27FC236}">
                <a16:creationId xmlns:a16="http://schemas.microsoft.com/office/drawing/2014/main" id="{08FE4644-A60C-4ABA-8410-764F7ED37E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327F74-19BA-4FD3-91AF-A2B0487BB230}"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98436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9014A76D-7EAE-4742-A71A-DC4525E3F6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8166D612-2A4B-409A-A958-720567C6C9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p:txBody>
      </p:sp>
      <p:sp>
        <p:nvSpPr>
          <p:cNvPr id="59396" name="Slide Number Placeholder 3">
            <a:extLst>
              <a:ext uri="{FF2B5EF4-FFF2-40B4-BE49-F238E27FC236}">
                <a16:creationId xmlns:a16="http://schemas.microsoft.com/office/drawing/2014/main" id="{77AB8CDE-5BC1-42FB-A025-B50C541068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9E3C2F-5983-4063-B160-F915006CBB3E}"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0001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D0AA37D-86D8-42D3-8F8E-6FF5C8515D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3C394A7D-3BDF-4E4C-B7EA-4D00A7372A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t>Many forms: </a:t>
            </a:r>
            <a:r>
              <a:rPr lang="en-GB" altLang="en-US"/>
              <a:t>physical violence, sexual abuse, stalking, female genital mutilation or forced marriages. </a:t>
            </a:r>
          </a:p>
          <a:p>
            <a:r>
              <a:rPr lang="es-ES" altLang="en-US"/>
              <a:t> </a:t>
            </a:r>
            <a:endParaRPr lang="en-US" altLang="en-US"/>
          </a:p>
          <a:p>
            <a:endParaRPr lang="en-US" altLang="en-US"/>
          </a:p>
          <a:p>
            <a:r>
              <a:rPr lang="en-US" altLang="en-US"/>
              <a:t>The course consists of the following seven substantive modules:</a:t>
            </a:r>
          </a:p>
          <a:p>
            <a:r>
              <a:rPr lang="en-US" altLang="en-US"/>
              <a:t>	Understanding violence against women and domestic violence </a:t>
            </a:r>
          </a:p>
          <a:p>
            <a:r>
              <a:rPr lang="en-US" altLang="en-US"/>
              <a:t>	International and European Legal Framework</a:t>
            </a:r>
          </a:p>
          <a:p>
            <a:r>
              <a:rPr lang="en-US" altLang="en-US"/>
              <a:t>	Overcoming barriers / access to Justice</a:t>
            </a:r>
          </a:p>
          <a:p>
            <a:r>
              <a:rPr lang="en-US" altLang="en-US"/>
              <a:t>	Criminal Justice Response I – Investigation and pre-trial</a:t>
            </a:r>
          </a:p>
          <a:p>
            <a:r>
              <a:rPr lang="en-US" altLang="en-US"/>
              <a:t>	Criminal Justice Response II – Trial and sentencing</a:t>
            </a:r>
          </a:p>
          <a:p>
            <a:r>
              <a:rPr lang="en-US" altLang="en-US"/>
              <a:t>	Civil Justice Response </a:t>
            </a:r>
          </a:p>
          <a:p>
            <a:r>
              <a:rPr lang="en-US" altLang="en-US"/>
              <a:t>	Alternative Dispute Resolution</a:t>
            </a:r>
          </a:p>
        </p:txBody>
      </p:sp>
      <p:sp>
        <p:nvSpPr>
          <p:cNvPr id="60420" name="Slide Number Placeholder 3">
            <a:extLst>
              <a:ext uri="{FF2B5EF4-FFF2-40B4-BE49-F238E27FC236}">
                <a16:creationId xmlns:a16="http://schemas.microsoft.com/office/drawing/2014/main" id="{B7B57E57-4C04-4CB5-A2B2-EE10CC03AA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EF9A52-9F3E-498C-A923-1E55F64AC508}"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698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336D23EB-B0F3-497D-B41C-060AD4026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E91337AF-2261-4E11-9A45-2D146B2A3D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To ensure that fundamental rights are respected it is important to also consider the different forms of VAW. Click on each of the different manifestations of VAW covered by the CoE’s Instanbul Convention.</a:t>
            </a:r>
          </a:p>
          <a:p>
            <a:endParaRPr lang="en-GB" altLang="en-US"/>
          </a:p>
          <a:p>
            <a:r>
              <a:rPr lang="en-GB" altLang="en-US" b="1"/>
              <a:t>Many forms: </a:t>
            </a:r>
            <a:r>
              <a:rPr lang="en-GB" altLang="en-US"/>
              <a:t>physical violence, sexual abuse, stalking, female genital mutilation or forced marriages. </a:t>
            </a:r>
          </a:p>
          <a:p>
            <a:endParaRPr lang="en-US" altLang="en-US"/>
          </a:p>
        </p:txBody>
      </p:sp>
      <p:sp>
        <p:nvSpPr>
          <p:cNvPr id="61444" name="Slide Number Placeholder 3">
            <a:extLst>
              <a:ext uri="{FF2B5EF4-FFF2-40B4-BE49-F238E27FC236}">
                <a16:creationId xmlns:a16="http://schemas.microsoft.com/office/drawing/2014/main" id="{B0995540-8EA8-4DFC-B7E8-88B5C7D431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CC242C-C38B-451C-B1D1-A78EECF50FFF}"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85768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498FB20-D629-4FB4-AB4A-3591F85DE8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93153989-AB14-403E-A97A-37888FF6B1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t>Many forms: </a:t>
            </a:r>
            <a:r>
              <a:rPr lang="en-GB" altLang="en-US"/>
              <a:t>physical violence, sexual abuse, stalking, female genital mutilation or forced marriages. </a:t>
            </a:r>
          </a:p>
          <a:p>
            <a:endParaRPr lang="en-US" altLang="en-US"/>
          </a:p>
        </p:txBody>
      </p:sp>
      <p:sp>
        <p:nvSpPr>
          <p:cNvPr id="62468" name="Slide Number Placeholder 3">
            <a:extLst>
              <a:ext uri="{FF2B5EF4-FFF2-40B4-BE49-F238E27FC236}">
                <a16:creationId xmlns:a16="http://schemas.microsoft.com/office/drawing/2014/main" id="{5F979298-2338-4A3F-B139-3A67214CD0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5639AE-B52D-431F-8309-C144A3E8DEE5}"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32383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DFD2CBE4-158B-475F-BE44-7F416B6B25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D4A5FA92-0D7C-48A4-9488-5AC9A81361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Bridget O’Loughlin – Executive Secretary of the Monitoring Mechanism of the Council of Europe’s Instanbul Convention</a:t>
            </a:r>
            <a:endParaRPr lang="en-US" altLang="en-US"/>
          </a:p>
        </p:txBody>
      </p:sp>
      <p:sp>
        <p:nvSpPr>
          <p:cNvPr id="63492" name="Slide Number Placeholder 3">
            <a:extLst>
              <a:ext uri="{FF2B5EF4-FFF2-40B4-BE49-F238E27FC236}">
                <a16:creationId xmlns:a16="http://schemas.microsoft.com/office/drawing/2014/main" id="{E6D5B3E7-A33C-4CDD-B9E4-305E05004F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961C4C-FE48-4A3D-B7BD-3BE7BB97E208}"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1122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D873E31F-93A0-4434-9E9E-E1BFEE49CF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0921E9C-260F-4100-88A3-69360065D8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64516" name="Slide Number Placeholder 3">
            <a:extLst>
              <a:ext uri="{FF2B5EF4-FFF2-40B4-BE49-F238E27FC236}">
                <a16:creationId xmlns:a16="http://schemas.microsoft.com/office/drawing/2014/main" id="{BA4ED94F-DAA7-4AFE-9F42-E2E8346F37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827E82-B7CE-4245-BE6B-73882FE7748B}"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63693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99C7366-B641-46A0-9D9D-29E0124A4F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CB77E18A-C705-4F4B-B3E7-FE79A9D3EC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65540" name="Slide Number Placeholder 3">
            <a:extLst>
              <a:ext uri="{FF2B5EF4-FFF2-40B4-BE49-F238E27FC236}">
                <a16:creationId xmlns:a16="http://schemas.microsoft.com/office/drawing/2014/main" id="{DB14F2E9-6198-4991-B1B9-142AC04038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D4DD22-7A16-468B-9D9B-C8082F0DDA1B}"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4622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032AA6-17A7-4440-9D4C-2EDCD6A8EC8F}"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782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0D69380E-1DD6-4B2B-AFB5-FA71E957F4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9C4B3355-2BE1-4BDF-9FC7-53A56EA6A2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66564" name="Slide Number Placeholder 3">
            <a:extLst>
              <a:ext uri="{FF2B5EF4-FFF2-40B4-BE49-F238E27FC236}">
                <a16:creationId xmlns:a16="http://schemas.microsoft.com/office/drawing/2014/main" id="{CCE90215-A128-4BC9-A965-CC1F006E08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7DCC8E-7EE1-4C39-8F15-203B6B4A24C2}"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89358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97FC5CC7-7D05-4781-B941-F7C554B61A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404352C-C6EC-4206-BE29-647AA5BB01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a:extLst>
              <a:ext uri="{FF2B5EF4-FFF2-40B4-BE49-F238E27FC236}">
                <a16:creationId xmlns:a16="http://schemas.microsoft.com/office/drawing/2014/main" id="{096C5D79-7BDD-4602-B864-73C320146C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8CA201-F4BE-4672-A890-29B939F53129}"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75941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BF1542E9-B760-4A6B-A76C-B7E2EDF74F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47DEB0B3-D389-449D-8EA0-3C43FF5BB0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In this video, CoE’s Commissioner on Human Rights coments on how VAW is spread in European countries and how damaging gender stereotypes are.</a:t>
            </a:r>
          </a:p>
          <a:p>
            <a:endParaRPr lang="en-GB" altLang="en-US"/>
          </a:p>
          <a:p>
            <a:r>
              <a:rPr lang="en-GB" altLang="en-US"/>
              <a:t>Interview with Feride Acar, President of the Group of Experts on Action against VAW and DV (Grevio).</a:t>
            </a:r>
            <a:endParaRPr lang="en-US" altLang="en-US"/>
          </a:p>
        </p:txBody>
      </p:sp>
      <p:sp>
        <p:nvSpPr>
          <p:cNvPr id="68612" name="Slide Number Placeholder 3">
            <a:extLst>
              <a:ext uri="{FF2B5EF4-FFF2-40B4-BE49-F238E27FC236}">
                <a16:creationId xmlns:a16="http://schemas.microsoft.com/office/drawing/2014/main" id="{4B96088A-E41F-4F1B-A746-839B7ACA73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55D0A9-89BE-4E2D-BE82-96912524C037}"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78468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4FD776FB-0B5A-4C13-BF52-6EA90C793E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7461DDC-DDC3-4A54-BF54-72FD12F36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This module is designed to enhance reader’s understanding and knowledge of </a:t>
            </a:r>
            <a:r>
              <a:rPr lang="en-GB" altLang="en-US" b="1"/>
              <a:t>Violence against Women (VAW) and Domestic Violence (DV).</a:t>
            </a:r>
          </a:p>
          <a:p>
            <a:r>
              <a:rPr lang="en-GB" altLang="en-US"/>
              <a:t>Professionals should manage to reflect on their own perceptions of VAW, comprehend how violence is experienced by the victims and how it impacts their lives, as well as to familiarise themselves with specific terminology.</a:t>
            </a:r>
            <a:endParaRPr lang="en-US" altLang="en-US"/>
          </a:p>
        </p:txBody>
      </p:sp>
      <p:sp>
        <p:nvSpPr>
          <p:cNvPr id="69636" name="Slide Number Placeholder 3">
            <a:extLst>
              <a:ext uri="{FF2B5EF4-FFF2-40B4-BE49-F238E27FC236}">
                <a16:creationId xmlns:a16="http://schemas.microsoft.com/office/drawing/2014/main" id="{2E914DB6-0371-4B67-BC29-A8589286A2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49709F-A119-4499-96CB-189365865F78}"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9185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076E6606-28A3-4A2E-9BCF-AB92B92348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74F89F7A-0B10-4B19-8687-69A82DF335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Bridget O’Loughlin – Executive Secretary of the Monitoring Mechanism of the Council of Europe’s Instanbul Convention</a:t>
            </a:r>
            <a:endParaRPr lang="en-US" altLang="en-US"/>
          </a:p>
        </p:txBody>
      </p:sp>
      <p:sp>
        <p:nvSpPr>
          <p:cNvPr id="70660" name="Slide Number Placeholder 3">
            <a:extLst>
              <a:ext uri="{FF2B5EF4-FFF2-40B4-BE49-F238E27FC236}">
                <a16:creationId xmlns:a16="http://schemas.microsoft.com/office/drawing/2014/main" id="{DED00144-7D49-4F9A-A34F-504E5E7231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258921-D52F-424A-82B1-9FA3A91AAEC6}"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40033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F1174CBC-CEEB-4DED-82E5-39A7A18CDE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BF271A6E-5E2C-4886-93BE-40C13ADEA5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684" name="Slide Number Placeholder 3">
            <a:extLst>
              <a:ext uri="{FF2B5EF4-FFF2-40B4-BE49-F238E27FC236}">
                <a16:creationId xmlns:a16="http://schemas.microsoft.com/office/drawing/2014/main" id="{198318B5-E10D-413D-A7CE-1AAE6899D8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8733B2-23CB-4943-AD4C-B6725B31576B}"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9645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31D4FE0B-4DB0-4BC7-8E8A-5BD032B6C4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DAF4EE10-67EF-4200-8C69-ECC59417B1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3AD1631A-7E03-4ACD-A77B-B9BA3EB59C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BEBB94-30BF-4390-9855-BCFE35972922}"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70368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0860A75E-6A33-43EC-9E04-3A9B3DBFE2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C2B1C579-ADA2-4D8F-A5B1-822AF58AAD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3732" name="Slide Number Placeholder 3">
            <a:extLst>
              <a:ext uri="{FF2B5EF4-FFF2-40B4-BE49-F238E27FC236}">
                <a16:creationId xmlns:a16="http://schemas.microsoft.com/office/drawing/2014/main" id="{6ABC4B90-B246-42E8-9941-D9759111F4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BD0F9A-840F-469A-966C-E42794E61F32}"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56202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76B96747-12F5-4F03-939B-942E3CC722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D8D6D655-8918-430D-9E29-FCEEF810FE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20000"/>
              </a:lnSpc>
            </a:pPr>
            <a:endParaRPr lang="en-CA" altLang="en-US" sz="2800"/>
          </a:p>
        </p:txBody>
      </p:sp>
      <p:sp>
        <p:nvSpPr>
          <p:cNvPr id="74756" name="Slide Number Placeholder 3">
            <a:extLst>
              <a:ext uri="{FF2B5EF4-FFF2-40B4-BE49-F238E27FC236}">
                <a16:creationId xmlns:a16="http://schemas.microsoft.com/office/drawing/2014/main" id="{9712A3F2-4BBF-44F6-80CD-33D20895F8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57AC3F-8B45-422B-871D-843B1D3457DC}"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46651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76F0CD0-DA67-46D0-8386-E73FA49238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7848CF5-D9B7-4F2E-A97A-B44AEE8E23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a:extLst>
              <a:ext uri="{FF2B5EF4-FFF2-40B4-BE49-F238E27FC236}">
                <a16:creationId xmlns:a16="http://schemas.microsoft.com/office/drawing/2014/main" id="{1538718A-017A-43ED-97FA-B5268E18E9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DF23C-B386-42CA-94E0-8B0326AF2169}"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41521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032AA6-17A7-4440-9D4C-2EDCD6A8EC8F}"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428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F005C54-6767-41CB-9B03-17387C2C9B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DDE9A657-F6B9-4107-A666-6EA332ECEA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is to send you the list of the HELP courses, with yellow highlights those that may have topics or modules relevant for police in the context of counter-terrorist operations: </a:t>
            </a:r>
          </a:p>
          <a:p>
            <a:r>
              <a:rPr lang="en-US" altLang="en-US"/>
              <a:t>  </a:t>
            </a:r>
          </a:p>
          <a:p>
            <a:r>
              <a:rPr lang="en-US" altLang="en-US"/>
              <a:t>1.      Introduction to the ECHR and the ECtHR</a:t>
            </a:r>
          </a:p>
          <a:p>
            <a:r>
              <a:rPr lang="en-US" altLang="en-US"/>
              <a:t>2.      Admissibility criteria (ECtHR)</a:t>
            </a:r>
          </a:p>
          <a:p>
            <a:r>
              <a:rPr lang="en-US" altLang="en-US"/>
              <a:t>3.      Asylum </a:t>
            </a:r>
          </a:p>
          <a:p>
            <a:r>
              <a:rPr lang="en-US" altLang="en-US"/>
              <a:t>4.      Family law </a:t>
            </a:r>
          </a:p>
          <a:p>
            <a:r>
              <a:rPr lang="en-US" altLang="en-US"/>
              <a:t>5.      Child-friendly justice and children’s rights</a:t>
            </a:r>
          </a:p>
          <a:p>
            <a:r>
              <a:rPr lang="en-US" altLang="en-US"/>
              <a:t>6.      Anti-discrimination</a:t>
            </a:r>
          </a:p>
          <a:p>
            <a:r>
              <a:rPr lang="en-US" altLang="en-US"/>
              <a:t>7.      Hate crime/hate speech</a:t>
            </a:r>
          </a:p>
          <a:p>
            <a:r>
              <a:rPr lang="en-US" altLang="en-US"/>
              <a:t>8.      Community sanctions and alternative measures to detention</a:t>
            </a:r>
          </a:p>
          <a:p>
            <a:r>
              <a:rPr lang="en-US" altLang="en-US"/>
              <a:t>9.      International co-operation in criminal matters</a:t>
            </a:r>
          </a:p>
          <a:p>
            <a:r>
              <a:rPr lang="en-US" altLang="en-US"/>
              <a:t>10.     Business and human rights</a:t>
            </a:r>
          </a:p>
          <a:p>
            <a:r>
              <a:rPr lang="en-US" altLang="en-US"/>
              <a:t>11.     Counterfeiting of medical products and crimes against public health</a:t>
            </a:r>
          </a:p>
          <a:p>
            <a:r>
              <a:rPr lang="en-US" altLang="en-US"/>
              <a:t>12.     Transitional justice</a:t>
            </a:r>
          </a:p>
          <a:p>
            <a:r>
              <a:rPr lang="en-US" altLang="en-US"/>
              <a:t>13.     Property rights</a:t>
            </a:r>
          </a:p>
          <a:p>
            <a:r>
              <a:rPr lang="en-US" altLang="en-US"/>
              <a:t>14.     Trafficking of human beings</a:t>
            </a:r>
          </a:p>
          <a:p>
            <a:r>
              <a:rPr lang="en-US" altLang="en-US"/>
              <a:t>15.     Pre-trial investigation in the light of ECHR</a:t>
            </a:r>
          </a:p>
          <a:p>
            <a:r>
              <a:rPr lang="en-US" altLang="en-US"/>
              <a:t>16.     Reasoning of judgments in criminal cases</a:t>
            </a:r>
          </a:p>
          <a:p>
            <a:r>
              <a:rPr lang="en-US" altLang="en-US"/>
              <a:t>17.     Fight against racism, xenophobia and homophobia*</a:t>
            </a:r>
          </a:p>
          <a:p>
            <a:r>
              <a:rPr lang="en-US" altLang="en-US"/>
              <a:t>18.     Data protection and privacy rights*</a:t>
            </a:r>
          </a:p>
          <a:p>
            <a:r>
              <a:rPr lang="en-US" altLang="en-US"/>
              <a:t>19.     Labour rights*</a:t>
            </a:r>
          </a:p>
          <a:p>
            <a:r>
              <a:rPr lang="en-US" altLang="en-US"/>
              <a:t>20.     Right to the integrity of the person (bioethics)*</a:t>
            </a:r>
          </a:p>
          <a:p>
            <a:endParaRPr lang="en-US" altLang="en-US"/>
          </a:p>
        </p:txBody>
      </p:sp>
      <p:sp>
        <p:nvSpPr>
          <p:cNvPr id="76804" name="Slide Number Placeholder 3">
            <a:extLst>
              <a:ext uri="{FF2B5EF4-FFF2-40B4-BE49-F238E27FC236}">
                <a16:creationId xmlns:a16="http://schemas.microsoft.com/office/drawing/2014/main" id="{1271A56E-42F7-4897-B402-A2706A8722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C64E4-FA95-4EE6-9C6F-715B87182FC1}"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11033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9A6B659-3F16-484E-A5FD-EFD62AF46C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1B1434F9-0352-45AC-ACDE-08E4DA0D1C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7828" name="Slide Number Placeholder 3">
            <a:extLst>
              <a:ext uri="{FF2B5EF4-FFF2-40B4-BE49-F238E27FC236}">
                <a16:creationId xmlns:a16="http://schemas.microsoft.com/office/drawing/2014/main" id="{A4AEB37D-D78C-4949-B963-BE1DA758D4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7F9F3F-91A1-4799-8C58-D761961572F2}"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41571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2B6B987-9D96-4859-8C47-DB58BDAAF2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C078F116-BB07-48C7-BB55-DCA62263A2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7172AF1D-3ED0-473D-B580-73121A067D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E57FE6-7944-4116-870C-7EF762F3C876}"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431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138D89E-9A71-48A1-9EBA-94C664F7B6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5AE6DBB0-FE63-4251-B323-8FA38DADF9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In France, the participants of the </a:t>
            </a:r>
            <a:r>
              <a:rPr lang="en-GB" altLang="en-US" b="1"/>
              <a:t>HELP course on data protection and privacy rights (DPPR) set up an organisation that collectively submitted a proposal to improve the new DPPR law to the French data protection authority</a:t>
            </a:r>
            <a:r>
              <a:rPr lang="en-GB" altLang="en-US"/>
              <a:t>.</a:t>
            </a:r>
          </a:p>
          <a:p>
            <a:endParaRPr lang="en-GB" altLang="en-US"/>
          </a:p>
          <a:p>
            <a:r>
              <a:rPr lang="en-GB" altLang="en-US"/>
              <a:t>The Lithuanian labour inspectorate received a request from the Norway labour inspectorate to cooperate in </a:t>
            </a:r>
            <a:r>
              <a:rPr lang="en-GB" altLang="en-US" b="1"/>
              <a:t>joint (cross-border) inspections both in Lithuania and in Norway for “fake posting” and “social dumping”. </a:t>
            </a:r>
            <a:r>
              <a:rPr lang="en-GB" altLang="en-US"/>
              <a:t>He said, “The knowledge that I gained during the HELP course helped me to successfully perform in joint inspections, achieve results and, hopefully, accelerate future cooperation of the Lithuanian and Norwegian labour inspectorates.” </a:t>
            </a:r>
          </a:p>
          <a:p>
            <a:endParaRPr lang="en-GB" altLang="en-US"/>
          </a:p>
          <a:p>
            <a:r>
              <a:rPr lang="en-GB" altLang="en-US"/>
              <a:t>For the first time in </a:t>
            </a:r>
            <a:r>
              <a:rPr lang="en-GB" altLang="en-US" b="1"/>
              <a:t>Greece, a State legal aid service </a:t>
            </a:r>
            <a:r>
              <a:rPr lang="en-GB" altLang="en-US"/>
              <a:t>has been set up in 2017 to assist asylum seekers at the appeals level. There was a nationwide call for legal experts and 10 lawyers were shortlisted; 9 out of those had successfully completed the Help program on asylum.  No more HELP-certified lawyers applied. So all, the 9 who applied got it.</a:t>
            </a:r>
            <a:endParaRPr lang="en-US" altLang="en-US"/>
          </a:p>
          <a:p>
            <a:endParaRPr lang="en-US" altLang="en-US"/>
          </a:p>
        </p:txBody>
      </p:sp>
      <p:sp>
        <p:nvSpPr>
          <p:cNvPr id="79876" name="Slide Number Placeholder 3">
            <a:extLst>
              <a:ext uri="{FF2B5EF4-FFF2-40B4-BE49-F238E27FC236}">
                <a16:creationId xmlns:a16="http://schemas.microsoft.com/office/drawing/2014/main" id="{173DEB59-1E85-44EB-AC89-2935D5B9E0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2F7559-24BD-4E05-842A-32572AA4452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09174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358F2F2B-4CA0-4812-B368-7721F72D67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ABA268E0-4244-4A88-8BB6-AD0FA1F4BB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5F0410CF-6D8B-4919-88A3-CBC12977AD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2E77C2-31DC-4575-AA7C-E5513E5A4382}"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55467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A2109A61-FF91-4CAE-8229-54ED3B53D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558BA1BB-A3C1-4D20-9860-C6E280C4515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ts val="600"/>
              </a:spcBef>
              <a:spcAft>
                <a:spcPts val="600"/>
              </a:spcAft>
              <a:defRPr/>
            </a:pPr>
            <a:r>
              <a:rPr lang="en-GB" u="sng" dirty="0">
                <a:latin typeface="Arial"/>
                <a:ea typeface="Times New Roman"/>
                <a:cs typeface="Arial"/>
              </a:rPr>
              <a:t>Objectives</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a:t>
            </a:r>
            <a:r>
              <a:rPr lang="en-US" dirty="0">
                <a:latin typeface="Arial"/>
                <a:ea typeface="Times New Roman"/>
                <a:cs typeface="Arial"/>
              </a:rPr>
              <a:t> General:  To improve the criminal justice response in the EU to prevent radicalisation leading to terrorism and violent extremism</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a:t>
            </a:r>
            <a:r>
              <a:rPr lang="en-US" dirty="0">
                <a:latin typeface="Arial"/>
                <a:ea typeface="Times New Roman"/>
                <a:cs typeface="Arial"/>
              </a:rPr>
              <a:t> Specific: To increase capacities and mutual trust of primarily justice practitioners dealing with radicalisation prevention (RP) through training, inter-agency and cross-border cooperation</a:t>
            </a:r>
            <a:endParaRPr lang="en-US" sz="1400" dirty="0">
              <a:latin typeface="Arial"/>
              <a:ea typeface="Times New Roman"/>
              <a:cs typeface="Times New Roman"/>
            </a:endParaRPr>
          </a:p>
          <a:p>
            <a:pPr algn="just">
              <a:spcBef>
                <a:spcPts val="600"/>
              </a:spcBef>
              <a:spcAft>
                <a:spcPts val="600"/>
              </a:spcAft>
              <a:defRPr/>
            </a:pPr>
            <a:r>
              <a:rPr lang="en-GB" u="sng" dirty="0">
                <a:latin typeface="Arial"/>
                <a:ea typeface="Times New Roman"/>
                <a:cs typeface="Arial"/>
              </a:rPr>
              <a:t>Activities</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 Training, Capacity </a:t>
            </a:r>
            <a:r>
              <a:rPr lang="en-GB" dirty="0" err="1">
                <a:latin typeface="Arial"/>
                <a:ea typeface="Times New Roman"/>
                <a:cs typeface="Arial"/>
              </a:rPr>
              <a:t>buiding</a:t>
            </a:r>
            <a:r>
              <a:rPr lang="en-GB" dirty="0">
                <a:latin typeface="Arial"/>
                <a:ea typeface="Times New Roman"/>
                <a:cs typeface="Arial"/>
              </a:rPr>
              <a:t>, Mutual learning, Best practices, Multi-disciplinary network</a:t>
            </a:r>
            <a:endParaRPr lang="en-US" sz="1400" dirty="0">
              <a:latin typeface="Arial"/>
              <a:ea typeface="Times New Roman"/>
              <a:cs typeface="Times New Roman"/>
            </a:endParaRPr>
          </a:p>
          <a:p>
            <a:pPr algn="just">
              <a:spcBef>
                <a:spcPts val="600"/>
              </a:spcBef>
              <a:spcAft>
                <a:spcPts val="600"/>
              </a:spcAft>
              <a:defRPr/>
            </a:pPr>
            <a:r>
              <a:rPr lang="en-GB" u="sng" dirty="0">
                <a:latin typeface="Arial"/>
                <a:ea typeface="Times New Roman"/>
                <a:cs typeface="Arial"/>
              </a:rPr>
              <a:t>Type and number of persons benefiting from the project</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180 participants benefiting from training and 180 from European Seminars:</a:t>
            </a:r>
            <a:endParaRPr lang="en-US" sz="1400" dirty="0">
              <a:latin typeface="Arial"/>
              <a:ea typeface="Times New Roman"/>
              <a:cs typeface="Times New Roman"/>
            </a:endParaRPr>
          </a:p>
          <a:p>
            <a:pPr marL="457200" algn="just">
              <a:spcBef>
                <a:spcPts val="600"/>
              </a:spcBef>
              <a:spcAft>
                <a:spcPts val="600"/>
              </a:spcAft>
              <a:defRPr/>
            </a:pPr>
            <a:r>
              <a:rPr lang="en-GB" dirty="0">
                <a:latin typeface="Arial"/>
                <a:ea typeface="Times New Roman"/>
                <a:cs typeface="Arial"/>
              </a:rPr>
              <a:t>- prison and probation staff </a:t>
            </a:r>
            <a:endParaRPr lang="en-US" sz="1400" dirty="0">
              <a:latin typeface="Arial"/>
              <a:ea typeface="Times New Roman"/>
              <a:cs typeface="Times New Roman"/>
            </a:endParaRPr>
          </a:p>
          <a:p>
            <a:pPr marL="457200" algn="just">
              <a:spcBef>
                <a:spcPts val="600"/>
              </a:spcBef>
              <a:spcAft>
                <a:spcPts val="600"/>
              </a:spcAft>
              <a:defRPr/>
            </a:pPr>
            <a:r>
              <a:rPr lang="en-GB" dirty="0">
                <a:latin typeface="Arial"/>
                <a:ea typeface="Times New Roman"/>
                <a:cs typeface="Arial"/>
              </a:rPr>
              <a:t>- prosecutors and judges </a:t>
            </a:r>
            <a:endParaRPr lang="en-US" sz="1400" dirty="0">
              <a:latin typeface="Arial"/>
              <a:ea typeface="Times New Roman"/>
              <a:cs typeface="Times New Roman"/>
            </a:endParaRPr>
          </a:p>
          <a:p>
            <a:pPr marL="457200" algn="just">
              <a:spcBef>
                <a:spcPts val="600"/>
              </a:spcBef>
              <a:spcAft>
                <a:spcPts val="600"/>
              </a:spcAft>
              <a:defRPr/>
            </a:pPr>
            <a:r>
              <a:rPr lang="en-GB" dirty="0">
                <a:latin typeface="Arial"/>
                <a:ea typeface="Times New Roman"/>
                <a:cs typeface="Arial"/>
              </a:rPr>
              <a:t>- (limited number of) police</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Indirectly: religious representatives, social workers and counsellors, and platform users</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National Training Institutions (NTI) from key EU MS of HELP Network</a:t>
            </a:r>
            <a:endParaRPr lang="en-US" sz="1400" dirty="0">
              <a:latin typeface="Arial"/>
              <a:ea typeface="Times New Roman"/>
              <a:cs typeface="Times New Roman"/>
            </a:endParaRPr>
          </a:p>
          <a:p>
            <a:pPr algn="just">
              <a:spcBef>
                <a:spcPts val="600"/>
              </a:spcBef>
              <a:spcAft>
                <a:spcPts val="600"/>
              </a:spcAft>
              <a:defRPr/>
            </a:pPr>
            <a:r>
              <a:rPr lang="en-GB" u="sng" dirty="0">
                <a:latin typeface="Arial"/>
                <a:ea typeface="Times New Roman"/>
                <a:cs typeface="Arial"/>
              </a:rPr>
              <a:t>Expected results</a:t>
            </a:r>
            <a:endParaRPr lang="en-US" sz="1400" dirty="0">
              <a:latin typeface="Arial"/>
              <a:ea typeface="Times New Roman"/>
              <a:cs typeface="Times New Roman"/>
            </a:endParaRPr>
          </a:p>
          <a:p>
            <a:pPr marL="342900" indent="-342900" algn="just">
              <a:spcBef>
                <a:spcPts val="600"/>
              </a:spcBef>
              <a:spcAft>
                <a:spcPts val="600"/>
              </a:spcAft>
              <a:buFont typeface="+mj-lt"/>
              <a:buAutoNum type="arabicPeriod"/>
              <a:defRPr/>
            </a:pPr>
            <a:r>
              <a:rPr lang="en-GB" dirty="0">
                <a:latin typeface="Arial"/>
                <a:ea typeface="Times New Roman"/>
                <a:cs typeface="Arial"/>
              </a:rPr>
              <a:t>Development of new (e-learning) </a:t>
            </a:r>
            <a:r>
              <a:rPr lang="en-GB" b="1" dirty="0">
                <a:latin typeface="Arial"/>
                <a:ea typeface="Times New Roman"/>
                <a:cs typeface="Arial"/>
              </a:rPr>
              <a:t>HELP course and national versions on RP</a:t>
            </a:r>
            <a:endParaRPr lang="en-US" sz="1400" dirty="0">
              <a:latin typeface="Arial"/>
              <a:ea typeface="Times New Roman"/>
              <a:cs typeface="Times New Roman"/>
            </a:endParaRPr>
          </a:p>
          <a:p>
            <a:pPr marL="342900" indent="-342900" algn="just">
              <a:spcBef>
                <a:spcPts val="600"/>
              </a:spcBef>
              <a:spcAft>
                <a:spcPts val="600"/>
              </a:spcAft>
              <a:buFont typeface="+mj-lt"/>
              <a:buAutoNum type="arabicPeriod"/>
              <a:defRPr/>
            </a:pPr>
            <a:r>
              <a:rPr lang="en-GB" b="1" dirty="0">
                <a:latin typeface="Arial"/>
                <a:ea typeface="Times New Roman"/>
                <a:cs typeface="Arial"/>
              </a:rPr>
              <a:t>Improved knowledge and skills of</a:t>
            </a:r>
            <a:r>
              <a:rPr lang="en-GB" dirty="0">
                <a:latin typeface="Arial"/>
                <a:ea typeface="Times New Roman"/>
                <a:cs typeface="Arial"/>
              </a:rPr>
              <a:t> </a:t>
            </a:r>
            <a:r>
              <a:rPr lang="en-GB" b="1" dirty="0">
                <a:latin typeface="Arial"/>
                <a:ea typeface="Times New Roman"/>
                <a:cs typeface="Arial"/>
              </a:rPr>
              <a:t>EU criminal justice practitioners</a:t>
            </a:r>
            <a:r>
              <a:rPr lang="en-GB" dirty="0">
                <a:latin typeface="Arial"/>
                <a:ea typeface="Times New Roman"/>
                <a:cs typeface="Arial"/>
              </a:rPr>
              <a:t> on RP</a:t>
            </a:r>
            <a:endParaRPr lang="en-US" sz="1400" dirty="0">
              <a:latin typeface="Arial"/>
              <a:ea typeface="Times New Roman"/>
              <a:cs typeface="Times New Roman"/>
            </a:endParaRPr>
          </a:p>
          <a:p>
            <a:pPr marL="342900" indent="-342900" algn="just">
              <a:spcBef>
                <a:spcPts val="600"/>
              </a:spcBef>
              <a:spcAft>
                <a:spcPts val="600"/>
              </a:spcAft>
              <a:buFont typeface="+mj-lt"/>
              <a:buAutoNum type="arabicPeriod"/>
              <a:defRPr/>
            </a:pPr>
            <a:r>
              <a:rPr lang="en-GB" b="1" dirty="0">
                <a:latin typeface="Arial"/>
                <a:ea typeface="Times New Roman"/>
                <a:cs typeface="Arial"/>
              </a:rPr>
              <a:t>Enhanced NTI capacities in targeted EU MS</a:t>
            </a:r>
            <a:r>
              <a:rPr lang="en-GB" dirty="0">
                <a:latin typeface="Arial"/>
                <a:ea typeface="Times New Roman"/>
                <a:cs typeface="Arial"/>
              </a:rPr>
              <a:t> through training-of-trainers on HELP methodology and course on RP</a:t>
            </a:r>
            <a:endParaRPr lang="en-US" sz="1400" dirty="0">
              <a:latin typeface="Arial"/>
              <a:ea typeface="Times New Roman"/>
              <a:cs typeface="Times New Roman"/>
            </a:endParaRPr>
          </a:p>
          <a:p>
            <a:pPr marL="342900" indent="-342900" algn="just">
              <a:spcBef>
                <a:spcPts val="600"/>
              </a:spcBef>
              <a:spcAft>
                <a:spcPts val="600"/>
              </a:spcAft>
              <a:buFont typeface="+mj-lt"/>
              <a:buAutoNum type="arabicPeriod"/>
              <a:defRPr/>
            </a:pPr>
            <a:r>
              <a:rPr lang="en-GB" dirty="0">
                <a:latin typeface="Arial"/>
                <a:ea typeface="Times New Roman"/>
                <a:cs typeface="Arial"/>
              </a:rPr>
              <a:t>Strengthened HELP </a:t>
            </a:r>
            <a:r>
              <a:rPr lang="en-GB" b="1" dirty="0">
                <a:latin typeface="Arial"/>
                <a:ea typeface="Times New Roman"/>
                <a:cs typeface="Arial"/>
              </a:rPr>
              <a:t>Network in EU MS</a:t>
            </a:r>
            <a:r>
              <a:rPr lang="en-GB" dirty="0">
                <a:latin typeface="Arial"/>
                <a:ea typeface="Times New Roman"/>
                <a:cs typeface="Arial"/>
              </a:rPr>
              <a:t> and promoted exchanges, networking, cross-border cooperation and mutual trust among EU justice practitioners on RP</a:t>
            </a:r>
            <a:endParaRPr lang="en-US" sz="1400" dirty="0">
              <a:latin typeface="Arial"/>
              <a:ea typeface="Times New Roman"/>
              <a:cs typeface="Times New Roman"/>
            </a:endParaRPr>
          </a:p>
          <a:p>
            <a:pPr algn="just">
              <a:spcBef>
                <a:spcPts val="600"/>
              </a:spcBef>
              <a:spcAft>
                <a:spcPts val="600"/>
              </a:spcAft>
              <a:defRPr/>
            </a:pPr>
            <a:r>
              <a:rPr lang="en-GB" u="sng" dirty="0">
                <a:latin typeface="Arial"/>
                <a:ea typeface="Times New Roman"/>
                <a:cs typeface="Arial"/>
              </a:rPr>
              <a:t>Type and number of outputs </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 </a:t>
            </a:r>
            <a:r>
              <a:rPr lang="en-GB" b="1" dirty="0">
                <a:latin typeface="Arial"/>
                <a:ea typeface="Times New Roman"/>
                <a:cs typeface="Arial"/>
              </a:rPr>
              <a:t>HELP course</a:t>
            </a:r>
            <a:r>
              <a:rPr lang="en-GB" dirty="0">
                <a:latin typeface="Arial"/>
                <a:ea typeface="Times New Roman"/>
                <a:cs typeface="Arial"/>
              </a:rPr>
              <a:t> on Criminal justice response to prevent radicalisation and </a:t>
            </a:r>
            <a:r>
              <a:rPr lang="en-GB" b="1" dirty="0">
                <a:latin typeface="Arial"/>
                <a:ea typeface="Times New Roman"/>
                <a:cs typeface="Arial"/>
              </a:rPr>
              <a:t>national adaptations </a:t>
            </a:r>
            <a:r>
              <a:rPr lang="en-GB" dirty="0">
                <a:latin typeface="Arial"/>
                <a:ea typeface="Times New Roman"/>
                <a:cs typeface="Arial"/>
              </a:rPr>
              <a:t>to at least 4 legal orders and languages among EU MS most affected by radicalisation/terrorism (i.e. AT, BE, DE, ES, FR, IR, NT). </a:t>
            </a:r>
            <a:endParaRPr lang="en-US" sz="1400" dirty="0">
              <a:latin typeface="Arial"/>
              <a:ea typeface="Times New Roman"/>
              <a:cs typeface="Times New Roman"/>
            </a:endParaRPr>
          </a:p>
          <a:p>
            <a:pPr algn="just">
              <a:spcBef>
                <a:spcPts val="600"/>
              </a:spcBef>
              <a:spcAft>
                <a:spcPts val="600"/>
              </a:spcAft>
              <a:defRPr/>
            </a:pPr>
            <a:r>
              <a:rPr lang="en-GB" b="1" dirty="0">
                <a:latin typeface="Arial"/>
                <a:ea typeface="Times New Roman"/>
                <a:cs typeface="Arial"/>
              </a:rPr>
              <a:t>- 2 cross-border kick-off</a:t>
            </a:r>
            <a:r>
              <a:rPr lang="en-GB" dirty="0">
                <a:latin typeface="Arial"/>
                <a:ea typeface="Times New Roman"/>
                <a:cs typeface="Arial"/>
              </a:rPr>
              <a:t> for 60 each out of 180 participants who will continue e-learning courses moderated by national tutors</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The course will have common and distinctive modules suited for different audiences:</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 o Basic module(s) (for all) for consistency and multi-agency approach </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o Specific modules for different justice actors </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 </a:t>
            </a:r>
            <a:r>
              <a:rPr lang="en-GB" b="1" dirty="0">
                <a:latin typeface="Arial"/>
                <a:ea typeface="Times New Roman"/>
                <a:cs typeface="Arial"/>
              </a:rPr>
              <a:t>1 Training-of-trainers</a:t>
            </a:r>
            <a:r>
              <a:rPr lang="en-GB" dirty="0">
                <a:latin typeface="Arial"/>
                <a:ea typeface="Times New Roman"/>
                <a:cs typeface="Arial"/>
              </a:rPr>
              <a:t> on HELP methodology and course on RP</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 </a:t>
            </a:r>
            <a:r>
              <a:rPr lang="en-GB" b="1" dirty="0">
                <a:latin typeface="Arial"/>
                <a:ea typeface="Times New Roman"/>
                <a:cs typeface="Arial"/>
              </a:rPr>
              <a:t>3 European Seminars</a:t>
            </a:r>
            <a:r>
              <a:rPr lang="en-GB" dirty="0">
                <a:latin typeface="Arial"/>
                <a:ea typeface="Times New Roman"/>
                <a:cs typeface="Arial"/>
              </a:rPr>
              <a:t> for mutual learning, exchange of good practices and cooperation for an average of 60 persons each:</a:t>
            </a:r>
            <a:endParaRPr lang="en-US" sz="1400" dirty="0">
              <a:latin typeface="Arial"/>
              <a:ea typeface="Times New Roman"/>
              <a:cs typeface="Times New Roman"/>
            </a:endParaRPr>
          </a:p>
          <a:p>
            <a:pPr marL="742950" lvl="1" indent="-285750" algn="just">
              <a:spcAft>
                <a:spcPts val="0"/>
              </a:spcAft>
              <a:buFont typeface="Courier New"/>
              <a:buChar char="o"/>
              <a:defRPr/>
            </a:pPr>
            <a:r>
              <a:rPr lang="en-GB" dirty="0">
                <a:latin typeface="Arial"/>
                <a:ea typeface="Calibri"/>
                <a:cs typeface="Arial"/>
              </a:rPr>
              <a:t>Before creating HELP course, to exchange information on risk assessment tools</a:t>
            </a:r>
            <a:endParaRPr lang="en-US" sz="1400" dirty="0">
              <a:latin typeface="Arial"/>
              <a:ea typeface="Times New Roman"/>
              <a:cs typeface="Times New Roman"/>
            </a:endParaRPr>
          </a:p>
          <a:p>
            <a:pPr marL="742950" lvl="1" indent="-285750" algn="just">
              <a:spcAft>
                <a:spcPts val="0"/>
              </a:spcAft>
              <a:buFont typeface="Courier New"/>
              <a:buChar char="o"/>
              <a:defRPr/>
            </a:pPr>
            <a:r>
              <a:rPr lang="fr-FR" dirty="0" err="1">
                <a:latin typeface="Arial"/>
                <a:ea typeface="Calibri"/>
                <a:cs typeface="Arial"/>
              </a:rPr>
              <a:t>Implementation</a:t>
            </a:r>
            <a:r>
              <a:rPr lang="fr-FR" dirty="0">
                <a:latin typeface="Arial"/>
                <a:ea typeface="Calibri"/>
                <a:cs typeface="Arial"/>
              </a:rPr>
              <a:t> of de-radicalisation programmes</a:t>
            </a:r>
            <a:endParaRPr lang="en-US" sz="1400" dirty="0">
              <a:latin typeface="Arial"/>
              <a:ea typeface="Times New Roman"/>
              <a:cs typeface="Times New Roman"/>
            </a:endParaRPr>
          </a:p>
          <a:p>
            <a:pPr marL="742950" lvl="1" indent="-285750" algn="just">
              <a:spcAft>
                <a:spcPts val="0"/>
              </a:spcAft>
              <a:buFont typeface="Courier New"/>
              <a:buChar char="o"/>
              <a:defRPr/>
            </a:pPr>
            <a:r>
              <a:rPr lang="en-GB" dirty="0">
                <a:latin typeface="Arial"/>
                <a:ea typeface="Times New Roman"/>
                <a:cs typeface="Arial"/>
              </a:rPr>
              <a:t>Final conference to exchange best practices, and focus on c</a:t>
            </a:r>
            <a:r>
              <a:rPr lang="en-GB" dirty="0">
                <a:latin typeface="Arial"/>
                <a:ea typeface="Calibri"/>
                <a:cs typeface="Arial"/>
              </a:rPr>
              <a:t>ounselling and development of counter narratives</a:t>
            </a:r>
            <a:endParaRPr lang="en-US" sz="1400" dirty="0">
              <a:latin typeface="Arial"/>
              <a:ea typeface="Times New Roman"/>
              <a:cs typeface="Times New Roman"/>
            </a:endParaRPr>
          </a:p>
          <a:p>
            <a:pPr marL="914400" algn="just">
              <a:spcAft>
                <a:spcPts val="0"/>
              </a:spcAft>
              <a:defRPr/>
            </a:pPr>
            <a:r>
              <a:rPr lang="en-GB" dirty="0">
                <a:latin typeface="Arial"/>
                <a:ea typeface="Calibri"/>
                <a:cs typeface="Arial"/>
              </a:rPr>
              <a:t> </a:t>
            </a:r>
            <a:endParaRPr lang="en-US" sz="1400" dirty="0">
              <a:latin typeface="Arial"/>
              <a:ea typeface="Times New Roman"/>
              <a:cs typeface="Times New Roman"/>
            </a:endParaRPr>
          </a:p>
          <a:p>
            <a:pPr algn="just">
              <a:spcBef>
                <a:spcPts val="600"/>
              </a:spcBef>
              <a:spcAft>
                <a:spcPts val="600"/>
              </a:spcAft>
              <a:defRPr/>
            </a:pPr>
            <a:r>
              <a:rPr lang="en-GB" dirty="0">
                <a:latin typeface="Arial"/>
                <a:ea typeface="Times New Roman"/>
                <a:cs typeface="Arial"/>
              </a:rPr>
              <a:t>Outputs will be disseminated through the HELP Network, e-learning platform, website and social media.</a:t>
            </a:r>
            <a:endParaRPr lang="en-US" sz="1400" dirty="0">
              <a:latin typeface="Arial"/>
              <a:ea typeface="Times New Roman"/>
              <a:cs typeface="Times New Roman"/>
            </a:endParaRPr>
          </a:p>
          <a:p>
            <a:pPr>
              <a:defRPr/>
            </a:pPr>
            <a:endParaRPr lang="en-US" altLang="en-US" dirty="0"/>
          </a:p>
        </p:txBody>
      </p:sp>
      <p:sp>
        <p:nvSpPr>
          <p:cNvPr id="81924" name="Slide Number Placeholder 3">
            <a:extLst>
              <a:ext uri="{FF2B5EF4-FFF2-40B4-BE49-F238E27FC236}">
                <a16:creationId xmlns:a16="http://schemas.microsoft.com/office/drawing/2014/main" id="{BBB8A3A1-7258-444E-8822-76E5590C8D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BA58C5-15DD-44EE-B0D5-9F97323ACA5C}"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13577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70AB81E-AF7B-414D-8A9A-873390BAD9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6283D3E0-1AD2-413B-81BD-B675C7896B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35B84DB3-A89E-4FA6-9307-6AF1207B1B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0F05A1-BFE5-4733-8C4B-6F8F8C867D1E}"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71510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B99ED254-34FD-4013-9C7E-FC5BB885D3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EBEEADE3-C5A9-4493-A756-B54A0A7325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3972" name="Slide Number Placeholder 3">
            <a:extLst>
              <a:ext uri="{FF2B5EF4-FFF2-40B4-BE49-F238E27FC236}">
                <a16:creationId xmlns:a16="http://schemas.microsoft.com/office/drawing/2014/main" id="{E3BC6945-DAD4-452B-B505-B8E302FC0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76FA14-222A-432E-9B23-DF0DE94AD3A7}"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16504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1683838-9BEC-4C09-9857-D50E03C3E9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D2CF9BE0-84DC-4CEC-AD40-2A13CB441F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pPr>
            <a:r>
              <a:rPr lang="en-GB" altLang="en-US" b="1">
                <a:ea typeface="Calibri" panose="020F0502020204030204" pitchFamily="34" charset="0"/>
                <a:cs typeface="Times New Roman" panose="02020603050405020304" pitchFamily="18" charset="0"/>
              </a:rPr>
              <a:t>Training Needs Assessment (TNA) </a:t>
            </a:r>
            <a:r>
              <a:rPr lang="en-GB" altLang="en-US">
                <a:ea typeface="Calibri" panose="020F0502020204030204" pitchFamily="34" charset="0"/>
                <a:cs typeface="Times New Roman" panose="02020603050405020304" pitchFamily="18" charset="0"/>
              </a:rPr>
              <a:t>– identification of priority topics by the Network (on the basis of the recent case law of Strasbourg (and Luxembourg) Court(s) in HR</a:t>
            </a:r>
          </a:p>
          <a:p>
            <a:pPr>
              <a:lnSpc>
                <a:spcPct val="115000"/>
              </a:lnSpc>
            </a:pPr>
            <a:r>
              <a:rPr lang="en-GB" altLang="en-US" b="1">
                <a:ea typeface="Calibri" panose="020F0502020204030204" pitchFamily="34" charset="0"/>
                <a:cs typeface="Times New Roman" panose="02020603050405020304" pitchFamily="18" charset="0"/>
              </a:rPr>
              <a:t>Selection of experts/consultants</a:t>
            </a:r>
          </a:p>
          <a:p>
            <a:pPr>
              <a:lnSpc>
                <a:spcPct val="115000"/>
              </a:lnSpc>
            </a:pPr>
            <a:r>
              <a:rPr lang="en-US" altLang="en-US" b="1">
                <a:ea typeface="Times New Roman" panose="02020603050405020304" pitchFamily="18" charset="0"/>
                <a:cs typeface="Calibri" panose="020F0502020204030204" pitchFamily="34" charset="0"/>
              </a:rPr>
              <a:t>Curriculum development</a:t>
            </a:r>
          </a:p>
          <a:p>
            <a:pPr>
              <a:lnSpc>
                <a:spcPct val="115000"/>
              </a:lnSpc>
            </a:pPr>
            <a:r>
              <a:rPr lang="en-GB" altLang="en-US">
                <a:ea typeface="Calibri" panose="020F0502020204030204" pitchFamily="34" charset="0"/>
                <a:cs typeface="Times New Roman" panose="02020603050405020304" pitchFamily="18" charset="0"/>
              </a:rPr>
              <a:t>(drafting learning objectives, detailed outline of the course, case studies, practical assignments, assessment tools, list of additional materials and references)</a:t>
            </a:r>
          </a:p>
          <a:p>
            <a:pPr algn="ctr">
              <a:lnSpc>
                <a:spcPct val="115000"/>
              </a:lnSpc>
            </a:pPr>
            <a:endParaRPr lang="en-US" altLang="en-US">
              <a:ea typeface="Calibri" panose="020F0502020204030204" pitchFamily="34" charset="0"/>
              <a:cs typeface="Times New Roman" panose="02020603050405020304" pitchFamily="18" charset="0"/>
            </a:endParaRPr>
          </a:p>
          <a:p>
            <a:endParaRPr lang="en-US" altLang="en-US"/>
          </a:p>
        </p:txBody>
      </p:sp>
      <p:sp>
        <p:nvSpPr>
          <p:cNvPr id="84996" name="Slide Number Placeholder 3">
            <a:extLst>
              <a:ext uri="{FF2B5EF4-FFF2-40B4-BE49-F238E27FC236}">
                <a16:creationId xmlns:a16="http://schemas.microsoft.com/office/drawing/2014/main" id="{A80A281F-2A46-4F1D-B1D9-50AB17DA77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53B7DF-7BEC-48E7-AEDB-E851EFAA7A88}"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08432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D7CBE98-514B-49A5-AB63-4F691FA201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33B3C500-F1CF-4F57-8ACE-8FAA39D3C7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Since HELP works and its courses are in increasing demand everywhere, I would finalise by </a:t>
            </a:r>
            <a:r>
              <a:rPr lang="en-GB" altLang="en-US" b="1"/>
              <a:t>calling for your support to promote this online course</a:t>
            </a:r>
            <a:r>
              <a:rPr lang="en-GB" altLang="en-US"/>
              <a:t> back home, in your countries and, </a:t>
            </a:r>
            <a:r>
              <a:rPr lang="en-GB" altLang="en-US" b="1"/>
              <a:t>help us push the European Commission to back more resources for human rights training in Europe</a:t>
            </a:r>
            <a:r>
              <a:rPr lang="en-GB" altLang="en-US"/>
              <a:t>. </a:t>
            </a:r>
          </a:p>
          <a:p>
            <a:endParaRPr lang="en-GB" altLang="en-US"/>
          </a:p>
          <a:p>
            <a:r>
              <a:rPr lang="en-GB" altLang="en-US"/>
              <a:t>With funding of the EU, we are implementing two HELP projects for the EU,  one of them on Radicalisation Prevention. </a:t>
            </a:r>
          </a:p>
          <a:p>
            <a:endParaRPr lang="en-GB" altLang="en-US"/>
          </a:p>
          <a:p>
            <a:r>
              <a:rPr lang="en-GB" altLang="en-US"/>
              <a:t>But, in the long term, we need to do more to jointly face the extraordinary number of human rights challenges, from growing populist nationalism, rising xenophobia or social injustice. Compared with the EU, the CoE’s budget for 2017 would represent less than 0.3% of the EU’s general budget.</a:t>
            </a:r>
          </a:p>
          <a:p>
            <a:endParaRPr lang="en-GB" altLang="en-US"/>
          </a:p>
          <a:p>
            <a:r>
              <a:rPr lang="en-GB" altLang="en-US"/>
              <a:t>That is why, to make full use of HELP courses like the one I just presented, we need a more strategic EU-HELP relation if we want larger impact to protect human rights across the European continent.</a:t>
            </a:r>
          </a:p>
          <a:p>
            <a:endParaRPr lang="en-US" altLang="en-US"/>
          </a:p>
        </p:txBody>
      </p:sp>
      <p:sp>
        <p:nvSpPr>
          <p:cNvPr id="86020" name="Slide Number Placeholder 3">
            <a:extLst>
              <a:ext uri="{FF2B5EF4-FFF2-40B4-BE49-F238E27FC236}">
                <a16:creationId xmlns:a16="http://schemas.microsoft.com/office/drawing/2014/main" id="{A5BFB945-5356-49BD-A124-3D98892402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FA7DEA-44B6-4E38-947F-E343749146C0}"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12189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032AA6-17A7-4440-9D4C-2EDCD6A8EC8F}"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090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A6FD8774-5798-4AF9-A174-808592728C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E6B688F0-8A7B-4697-A3F5-BE6FB25BBF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a:extLst>
              <a:ext uri="{FF2B5EF4-FFF2-40B4-BE49-F238E27FC236}">
                <a16:creationId xmlns:a16="http://schemas.microsoft.com/office/drawing/2014/main" id="{4E0ACA1B-BB98-42A7-82EC-EF20AA8F68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3A3DEE-F3F9-41B1-8FAC-60A3685F2842}"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74374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a:extLst>
              <a:ext uri="{FF2B5EF4-FFF2-40B4-BE49-F238E27FC236}">
                <a16:creationId xmlns:a16="http://schemas.microsoft.com/office/drawing/2014/main" id="{F29DF468-729A-4506-8A01-608BBF84F2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a:extLst>
              <a:ext uri="{FF2B5EF4-FFF2-40B4-BE49-F238E27FC236}">
                <a16:creationId xmlns:a16="http://schemas.microsoft.com/office/drawing/2014/main" id="{4B93BAAD-4D7E-4DAF-A9F3-8C23BF7BB5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HELP réunit des ecoles de la magistrature et des barreaux des </a:t>
            </a:r>
            <a:r>
              <a:rPr lang="fr-FR" altLang="en-US">
                <a:hlinkClick r:id="rId3"/>
              </a:rPr>
              <a:t>47 Etats membres</a:t>
            </a:r>
            <a:r>
              <a:rPr lang="fr-FR" altLang="en-US"/>
              <a:t> du Conseil de l’Europe, et est assistée par un </a:t>
            </a:r>
            <a:r>
              <a:rPr lang="fr-FR" altLang="en-US">
                <a:hlinkClick r:id="rId4"/>
              </a:rPr>
              <a:t>Secrétariat</a:t>
            </a:r>
            <a:r>
              <a:rPr lang="fr-FR" altLang="en-US"/>
              <a:t>. Des Observateurs peuvent être admis à ses travaux. </a:t>
            </a:r>
            <a:r>
              <a:rPr lang="fr-FR" altLang="en-US">
                <a:hlinkClick r:id="rId5"/>
              </a:rPr>
              <a:t>L’Union européenne</a:t>
            </a:r>
            <a:r>
              <a:rPr lang="fr-FR" altLang="en-US"/>
              <a:t> participe également à ses activités.</a:t>
            </a:r>
          </a:p>
          <a:p>
            <a:endParaRPr lang="fr-FR" altLang="en-US"/>
          </a:p>
        </p:txBody>
      </p:sp>
      <p:sp>
        <p:nvSpPr>
          <p:cNvPr id="32772" name="Espace réservé du numéro de diapositive 3">
            <a:extLst>
              <a:ext uri="{FF2B5EF4-FFF2-40B4-BE49-F238E27FC236}">
                <a16:creationId xmlns:a16="http://schemas.microsoft.com/office/drawing/2014/main" id="{4FD48693-1ABC-4BDA-96E1-E400505B29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5D8658-397F-4DCB-BE18-628B9838D2D3}" type="slidenum">
              <a:rPr kumimoji="0" lang="fr-FR"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fr-FR"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16404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0769CAB-FEC5-4134-8DCE-EA20A7CFB0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7B20469-AE97-4DD6-95E1-909616C3212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dirty="0">
                <a:solidFill>
                  <a:schemeClr val="tx2"/>
                </a:solidFill>
              </a:rPr>
              <a:t>ECHR + ESC + CoE </a:t>
            </a:r>
            <a:r>
              <a:rPr lang="fr-FR" dirty="0" err="1">
                <a:solidFill>
                  <a:schemeClr val="tx2"/>
                </a:solidFill>
              </a:rPr>
              <a:t>legislation</a:t>
            </a:r>
            <a:r>
              <a:rPr lang="fr-FR" dirty="0">
                <a:solidFill>
                  <a:schemeClr val="tx2"/>
                </a:solidFill>
              </a:rPr>
              <a:t> + EU </a:t>
            </a:r>
            <a:r>
              <a:rPr lang="fr-FR" dirty="0" err="1">
                <a:solidFill>
                  <a:schemeClr val="tx2"/>
                </a:solidFill>
              </a:rPr>
              <a:t>law</a:t>
            </a:r>
            <a:r>
              <a:rPr lang="fr-FR" dirty="0">
                <a:solidFill>
                  <a:schemeClr val="tx2"/>
                </a:solidFill>
              </a:rPr>
              <a:t> for EU</a:t>
            </a:r>
          </a:p>
          <a:p>
            <a:pPr>
              <a:defRPr/>
            </a:pPr>
            <a:endParaRPr lang="en-GB" dirty="0">
              <a:solidFill>
                <a:schemeClr val="tx2"/>
              </a:solidFill>
            </a:endParaRPr>
          </a:p>
          <a:p>
            <a:pPr>
              <a:defRPr/>
            </a:pPr>
            <a:r>
              <a:rPr lang="en-GB" dirty="0">
                <a:solidFill>
                  <a:schemeClr val="tx2"/>
                </a:solidFill>
              </a:rPr>
              <a:t>+ </a:t>
            </a:r>
            <a:r>
              <a:rPr lang="en-GB" b="1" dirty="0">
                <a:solidFill>
                  <a:srgbClr val="FFC000"/>
                </a:solidFill>
                <a:effectLst>
                  <a:outerShdw blurRad="38100" dist="38100" dir="2700000" algn="tl">
                    <a:srgbClr val="000000">
                      <a:alpha val="43137"/>
                    </a:srgbClr>
                  </a:outerShdw>
                </a:effectLst>
              </a:rPr>
              <a:t>EU Charter and EU  law for EU countries</a:t>
            </a:r>
            <a:endParaRPr lang="en-US" b="1" dirty="0">
              <a:solidFill>
                <a:srgbClr val="FFC000"/>
              </a:solidFill>
              <a:effectLst>
                <a:outerShdw blurRad="38100" dist="38100" dir="2700000" algn="tl">
                  <a:srgbClr val="000000">
                    <a:alpha val="43137"/>
                  </a:srgbClr>
                </a:outerShdw>
              </a:effectLst>
            </a:endParaRPr>
          </a:p>
          <a:p>
            <a:pPr>
              <a:defRPr/>
            </a:pPr>
            <a:endParaRPr lang="en-US" altLang="en-US" dirty="0"/>
          </a:p>
        </p:txBody>
      </p:sp>
      <p:sp>
        <p:nvSpPr>
          <p:cNvPr id="33796" name="Slide Number Placeholder 3">
            <a:extLst>
              <a:ext uri="{FF2B5EF4-FFF2-40B4-BE49-F238E27FC236}">
                <a16:creationId xmlns:a16="http://schemas.microsoft.com/office/drawing/2014/main" id="{A5551F20-8489-405A-9EE9-D04910552B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529861-D9C3-4358-B6C4-FC6765D9AFF2}"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34759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0D9D384-6533-4EC5-BFAF-035B51C344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E89064BC-9DDC-46BC-82D9-8995C0E182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FARXHT: 205</a:t>
            </a:r>
          </a:p>
          <a:p>
            <a:r>
              <a:rPr lang="en-GB" altLang="en-US"/>
              <a:t>Antidiscrimination: 207</a:t>
            </a:r>
          </a:p>
          <a:p>
            <a:r>
              <a:rPr lang="en-GB" altLang="en-US"/>
              <a:t>Hate crime/hate speech: 164</a:t>
            </a:r>
          </a:p>
          <a:p>
            <a:r>
              <a:rPr lang="en-GB" altLang="en-US"/>
              <a:t>TOTAL: </a:t>
            </a:r>
          </a:p>
          <a:p>
            <a:r>
              <a:rPr lang="en-GB" altLang="en-US"/>
              <a:t>TOTAL HELP28: 1.765 (995 + 770 Asylum)</a:t>
            </a:r>
          </a:p>
          <a:p>
            <a:endParaRPr lang="en-GB" altLang="en-US"/>
          </a:p>
          <a:p>
            <a:r>
              <a:rPr lang="en-US" altLang="en-US" i="1"/>
              <a:t>The promotion by the Spanish School of Judiciary of the </a:t>
            </a:r>
            <a:r>
              <a:rPr lang="en-US" altLang="en-US" b="1" i="1"/>
              <a:t>HELP course on introduction to the Convention and Strasbourg </a:t>
            </a:r>
            <a:r>
              <a:rPr lang="en-US" altLang="en-US" i="1"/>
              <a:t>(optional so far) has led to the decision to make it </a:t>
            </a:r>
            <a:r>
              <a:rPr lang="en-US" altLang="en-US" b="1" i="1"/>
              <a:t>compulsory for new entry judges  in Spain as of 2018.</a:t>
            </a:r>
            <a:endParaRPr lang="en-US" altLang="en-US" b="1"/>
          </a:p>
          <a:p>
            <a:endParaRPr lang="en-GB" altLang="en-US"/>
          </a:p>
          <a:p>
            <a:endParaRPr lang="en-GB" altLang="en-US"/>
          </a:p>
          <a:p>
            <a:r>
              <a:rPr lang="en-US" altLang="en-US" i="1"/>
              <a:t>In France, the participants of the HELP course on data protection and privacy rights </a:t>
            </a:r>
            <a:r>
              <a:rPr lang="en-US" altLang="en-US" b="1" i="1"/>
              <a:t>(DPPR) set up an organisation that collectively submitted a proposal to improve the new DPPR law to the French data protection authority</a:t>
            </a:r>
            <a:r>
              <a:rPr lang="en-US" altLang="en-US" i="1"/>
              <a:t>.</a:t>
            </a:r>
          </a:p>
          <a:p>
            <a:endParaRPr lang="en-US" altLang="en-US" i="1"/>
          </a:p>
          <a:p>
            <a:r>
              <a:rPr lang="en-US" altLang="en-US" i="1">
                <a:latin typeface="Arial" panose="020B0604020202020204" pitchFamily="34" charset="0"/>
                <a:ea typeface="Calibri" panose="020F0502020204030204" pitchFamily="34" charset="0"/>
                <a:cs typeface="Times New Roman" panose="02020603050405020304" pitchFamily="18" charset="0"/>
              </a:rPr>
              <a:t>The </a:t>
            </a:r>
            <a:r>
              <a:rPr lang="en-US" altLang="en-US" b="1" i="1">
                <a:latin typeface="Arial" panose="020B0604020202020204" pitchFamily="34" charset="0"/>
                <a:ea typeface="Calibri" panose="020F0502020204030204" pitchFamily="34" charset="0"/>
                <a:cs typeface="Times New Roman" panose="02020603050405020304" pitchFamily="18" charset="0"/>
              </a:rPr>
              <a:t>Lithuanian labour inspectorate received a request from the Norway labour inspectorate to cooperate in joint (cross-border) inspections both in Lithuania and in Norway for “fake posting” and “social dumping”. </a:t>
            </a:r>
            <a:r>
              <a:rPr lang="en-US" altLang="en-US" i="1">
                <a:latin typeface="Arial" panose="020B0604020202020204" pitchFamily="34" charset="0"/>
                <a:ea typeface="Calibri" panose="020F0502020204030204" pitchFamily="34" charset="0"/>
                <a:cs typeface="Times New Roman" panose="02020603050405020304" pitchFamily="18" charset="0"/>
              </a:rPr>
              <a:t>He said, “The knowledge that I gained during the HELP course helped me to successfully perform in joint inspections, achieve results and, hopefully, accelerate future cooperation of the Lithuanian and Norwegian labour inspectorates.” </a:t>
            </a:r>
          </a:p>
          <a:p>
            <a:endParaRPr lang="en-US" altLang="en-US" sz="1600">
              <a:ea typeface="Calibri" panose="020F0502020204030204" pitchFamily="34" charset="0"/>
              <a:cs typeface="Times New Roman" panose="02020603050405020304" pitchFamily="18" charset="0"/>
            </a:endParaRPr>
          </a:p>
          <a:p>
            <a:endParaRPr lang="en-US" altLang="en-US"/>
          </a:p>
        </p:txBody>
      </p:sp>
      <p:sp>
        <p:nvSpPr>
          <p:cNvPr id="34820" name="Slide Number Placeholder 3">
            <a:extLst>
              <a:ext uri="{FF2B5EF4-FFF2-40B4-BE49-F238E27FC236}">
                <a16:creationId xmlns:a16="http://schemas.microsoft.com/office/drawing/2014/main" id="{03E8AA51-DE43-495B-A8A0-1608E47447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C106E2-300C-46CA-96A5-0C6A2BC41923}"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81756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EE146FA-2570-4C65-AD53-4DE51B258A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B4C1083B-D2E9-45DA-AD36-CF35DE5259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34AB5ADC-8E25-4E14-91E7-55CD3DB3CB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C77BE5-B397-41A3-AEC5-FF1E4C31B3C4}"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91330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5BC9513-73EA-47BE-B17F-A6E4DBB2AF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A4D632B0-EACF-42EF-AFAE-C684B04D50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8" name="Slide Number Placeholder 3">
            <a:extLst>
              <a:ext uri="{FF2B5EF4-FFF2-40B4-BE49-F238E27FC236}">
                <a16:creationId xmlns:a16="http://schemas.microsoft.com/office/drawing/2014/main" id="{47BDA66C-0212-4784-B20B-192D3267FC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45CE24-E4FF-4BDB-9476-B963962AD6FC}"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81968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237771FE-5AF1-48B2-B12A-69E7A0B79C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22EF0478-28EE-439D-9E39-00D676CF9A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37892" name="Slide Number Placeholder 3">
            <a:extLst>
              <a:ext uri="{FF2B5EF4-FFF2-40B4-BE49-F238E27FC236}">
                <a16:creationId xmlns:a16="http://schemas.microsoft.com/office/drawing/2014/main" id="{4DB5D85E-1A79-49B1-9C6D-EE5BE6815B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E9881F-DD11-4ED1-ADCD-79B069993FDB}"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359845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365B741-3FE6-48DE-A088-A9F45F8D77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F308F697-D758-4C31-AEA2-439620F651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F35CED11-0E54-4F06-9CD9-F6D28A6312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9B9D45-8A06-42D6-B984-D46AF74A6A2A}"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63182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A97F031-DA86-4A2B-B403-E80CF69D73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6FA0A74A-DFA0-450F-B0EB-23BB43389A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A2A3B02F-20FE-4A20-BFB4-8C98556558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C67758-DD96-44D0-82AA-76A2B8140118}"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0116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14A9E5D-C081-4BC0-B289-D6E07D152C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76AB89D-5E90-4285-81CE-CF116F3F09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F41C3EF5-20CD-47D3-827A-DE9959431B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85927E-99BF-4530-9600-9CE2153F695D}"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441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032AA6-17A7-4440-9D4C-2EDCD6A8EC8F}"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479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648D1B0E-AF16-4AF6-BF8B-164A642A89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B50256A9-9DF5-4516-B02E-1E79400D35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In this video from May 2016, Giovanni Buttarelli, the European Data Protection Supervisor explains the essence of the EU Data Protection Reform</a:t>
            </a:r>
            <a:endParaRPr lang="en-US" altLang="en-US"/>
          </a:p>
        </p:txBody>
      </p:sp>
      <p:sp>
        <p:nvSpPr>
          <p:cNvPr id="41988" name="Slide Number Placeholder 3">
            <a:extLst>
              <a:ext uri="{FF2B5EF4-FFF2-40B4-BE49-F238E27FC236}">
                <a16:creationId xmlns:a16="http://schemas.microsoft.com/office/drawing/2014/main" id="{1524E605-DF09-4957-80DB-1CEE334D21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1C387A-7162-47B5-BCF4-22DF6F4481F7}"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8325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BF1CC62-FD84-4D45-97FD-755C7A6FF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4E59B115-7896-41FA-8DBD-C113952151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EFC865A6-A571-4329-9A67-0C0F6D2039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700B0E-C374-4E9F-84CB-AA61C3194739}"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33731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017B00B-D302-4747-89A5-1DE724127E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CB739947-0D35-444A-B50D-FFC4F0FD66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6B33EECE-5F4A-4730-A37A-EA7140828B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8CA83-43EE-44AE-86B9-DBDEDAE90820}"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113648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E007F5E-2EF7-49E6-B0D0-BA216F6B64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1F119788-497D-4C7F-8E88-14052AE586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20000"/>
              </a:lnSpc>
            </a:pPr>
            <a:endParaRPr lang="en-CA" altLang="en-US" sz="2800"/>
          </a:p>
        </p:txBody>
      </p:sp>
      <p:sp>
        <p:nvSpPr>
          <p:cNvPr id="45060" name="Slide Number Placeholder 3">
            <a:extLst>
              <a:ext uri="{FF2B5EF4-FFF2-40B4-BE49-F238E27FC236}">
                <a16:creationId xmlns:a16="http://schemas.microsoft.com/office/drawing/2014/main" id="{D2E34812-8887-47E1-A7DD-079A6693F9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78C04E-9CFA-4240-AEAD-E8E469E7FAD5}"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489192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7740F16-F8AB-4D08-8369-7F4C6C74DC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F00F271-F092-4083-8583-CFB5E0FA13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B5D96C2D-4D71-4103-809B-FEBDFFB0C6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BBA5E5-84B1-4A2C-B978-26E755EAF406}"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63886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38B9893-C7C7-4337-BBDD-0EB8473692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8850D494-056A-43B7-BC07-CB168EB29E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 HELP online course on International Cooperation in Criminal Matters explores fundamental principles of international judicial cooperation in criminal matters and a range of legal frameworks and legal instruments for cooperation- applied under a general consideration for human rights issues.</a:t>
            </a:r>
          </a:p>
          <a:p>
            <a:endParaRPr lang="en-GB" altLang="en-US"/>
          </a:p>
          <a:p>
            <a:r>
              <a:rPr lang="en-GB" altLang="en-US"/>
              <a:t>In a rapidly changing world under the challenges of globalization and new technologies; to combat transnational crimes such as organized crime, corruption and terrorism and national crimes, mechanisms and instruments of international cooperation in criminal matters are of paramount importance. Trying to provide their citizens with safety and security, it is vital for states to enhance their capacity to deal promptly and efficiently with international cooperation requests based on a range of treaties in European and International Law.</a:t>
            </a:r>
          </a:p>
          <a:p>
            <a:endParaRPr lang="en-GB" altLang="en-US"/>
          </a:p>
          <a:p>
            <a:r>
              <a:rPr lang="en-GB" altLang="en-US"/>
              <a:t>This free on-line course is primarily addressed to legal professionals (judges, prosecutors, central authorities ) working in the field of international cooperation in criminal matters  but also to lawyers, academics  and  other  persons interested in this field.</a:t>
            </a:r>
          </a:p>
          <a:p>
            <a:endParaRPr lang="en-GB" altLang="en-US"/>
          </a:p>
          <a:p>
            <a:r>
              <a:rPr lang="en-GB" altLang="en-US"/>
              <a:t>The course consists of ten substantive modules which are explored in a practical way, by using presentations, interactive screens, etc</a:t>
            </a:r>
            <a:endParaRPr lang="en-US" altLang="en-US"/>
          </a:p>
        </p:txBody>
      </p:sp>
      <p:sp>
        <p:nvSpPr>
          <p:cNvPr id="47108" name="Slide Number Placeholder 3">
            <a:extLst>
              <a:ext uri="{FF2B5EF4-FFF2-40B4-BE49-F238E27FC236}">
                <a16:creationId xmlns:a16="http://schemas.microsoft.com/office/drawing/2014/main" id="{21373151-7120-43D6-BCC8-045DF9CDA7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FE380C-0094-433E-8A13-8F5A16D188A9}"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504619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E78557A3-B146-4EBB-BB1F-C259A86E7C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7B257032-44FB-4338-BD7A-1936CD089A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 HELP online course on International Cooperation in Criminal Matters explores fundamental principles of international judicial cooperation in criminal matters and a range of legal frameworks and legal instruments for cooperation- applied under a general consideration for human rights issues.</a:t>
            </a:r>
          </a:p>
          <a:p>
            <a:endParaRPr lang="en-GB" altLang="en-US"/>
          </a:p>
          <a:p>
            <a:r>
              <a:rPr lang="en-GB" altLang="en-US"/>
              <a:t>In a rapidly changing world under the challenges of globalization and new technologies; to combat transnational crimes such as organized crime, corruption and terrorism and national crimes, mechanisms and instruments of international cooperation in criminal matters are of paramount importance. Trying to provide their citizens with safety and security, it is vital for states to enhance their capacity to deal promptly and efficiently with international cooperation requests based on a range of treaties in European and International Law.</a:t>
            </a:r>
          </a:p>
          <a:p>
            <a:endParaRPr lang="en-GB" altLang="en-US"/>
          </a:p>
          <a:p>
            <a:r>
              <a:rPr lang="en-GB" altLang="en-US"/>
              <a:t>This free on-line course is primarily addressed to legal professionals (judges, prosecutors, central authorities ) working in the field of international cooperation in criminal matters  but also to lawyers, academics  and  other  persons interested in this field.</a:t>
            </a:r>
          </a:p>
          <a:p>
            <a:endParaRPr lang="en-GB" altLang="en-US"/>
          </a:p>
          <a:p>
            <a:r>
              <a:rPr lang="en-GB" altLang="en-US"/>
              <a:t>The course consists of ten substantive modules which are explored in a practical way, by using presentations, interactive screens, etc.</a:t>
            </a:r>
            <a:endParaRPr lang="en-US" altLang="en-US"/>
          </a:p>
        </p:txBody>
      </p:sp>
      <p:sp>
        <p:nvSpPr>
          <p:cNvPr id="48132" name="Slide Number Placeholder 3">
            <a:extLst>
              <a:ext uri="{FF2B5EF4-FFF2-40B4-BE49-F238E27FC236}">
                <a16:creationId xmlns:a16="http://schemas.microsoft.com/office/drawing/2014/main" id="{D5A6C27A-4D8F-4A4F-B2D5-DEB394B364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3E6EC7-4E5A-4924-A55D-F7828DEC4CE4}"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91520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392846FF-CCB5-4FA4-B109-1AB86366D4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17E605AB-71EA-486E-B503-8C14F7035D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607F3529-9926-431D-860F-54F48BAD4F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0D3063-1F1D-4681-AC88-1C3E232DFAFC}"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16806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4843D06E-363F-49C1-82A8-3A93D2C41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B87A45A2-F50A-48D3-878E-8CB5235A15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is to send you the list of the HELP courses, with yellow highlights those that may have topics or modules relevant for police in the context of counter-terrorist operations: </a:t>
            </a:r>
          </a:p>
          <a:p>
            <a:r>
              <a:rPr lang="en-US" altLang="en-US"/>
              <a:t>  </a:t>
            </a:r>
          </a:p>
          <a:p>
            <a:r>
              <a:rPr lang="en-US" altLang="en-US"/>
              <a:t>1.      Introduction to the ECHR and the ECtHR</a:t>
            </a:r>
          </a:p>
          <a:p>
            <a:r>
              <a:rPr lang="en-US" altLang="en-US"/>
              <a:t>2.      Admissibility criteria (ECtHR)</a:t>
            </a:r>
          </a:p>
          <a:p>
            <a:r>
              <a:rPr lang="en-US" altLang="en-US"/>
              <a:t>3.      Asylum </a:t>
            </a:r>
          </a:p>
          <a:p>
            <a:r>
              <a:rPr lang="en-US" altLang="en-US"/>
              <a:t>4.      Family law </a:t>
            </a:r>
          </a:p>
          <a:p>
            <a:r>
              <a:rPr lang="en-US" altLang="en-US"/>
              <a:t>5.      Child-friendly justice and children’s rights</a:t>
            </a:r>
          </a:p>
          <a:p>
            <a:r>
              <a:rPr lang="en-US" altLang="en-US"/>
              <a:t>6.      Anti-discrimination</a:t>
            </a:r>
          </a:p>
          <a:p>
            <a:r>
              <a:rPr lang="en-US" altLang="en-US"/>
              <a:t>7.      Hate crime/hate speech</a:t>
            </a:r>
          </a:p>
          <a:p>
            <a:r>
              <a:rPr lang="en-US" altLang="en-US"/>
              <a:t>8.      Community sanctions and alternative measures to detention</a:t>
            </a:r>
          </a:p>
          <a:p>
            <a:r>
              <a:rPr lang="en-US" altLang="en-US"/>
              <a:t>9.      International co-operation in criminal matters</a:t>
            </a:r>
          </a:p>
          <a:p>
            <a:r>
              <a:rPr lang="en-US" altLang="en-US"/>
              <a:t>10.     Business and human rights</a:t>
            </a:r>
          </a:p>
          <a:p>
            <a:r>
              <a:rPr lang="en-US" altLang="en-US"/>
              <a:t>11.     Counterfeiting of medical products and crimes against public health</a:t>
            </a:r>
          </a:p>
          <a:p>
            <a:r>
              <a:rPr lang="en-US" altLang="en-US"/>
              <a:t>12.     Transitional justice</a:t>
            </a:r>
          </a:p>
          <a:p>
            <a:r>
              <a:rPr lang="en-US" altLang="en-US"/>
              <a:t>13.     Property rights</a:t>
            </a:r>
          </a:p>
          <a:p>
            <a:r>
              <a:rPr lang="en-US" altLang="en-US"/>
              <a:t>14.     Trafficking of human beings</a:t>
            </a:r>
          </a:p>
          <a:p>
            <a:r>
              <a:rPr lang="en-US" altLang="en-US"/>
              <a:t>15.     Pre-trial investigation in the light of ECHR</a:t>
            </a:r>
          </a:p>
          <a:p>
            <a:r>
              <a:rPr lang="en-US" altLang="en-US"/>
              <a:t>16.     Reasoning of judgments in criminal cases</a:t>
            </a:r>
          </a:p>
          <a:p>
            <a:r>
              <a:rPr lang="en-US" altLang="en-US"/>
              <a:t>17.     Fight against racism, xenophobia and homophobia*</a:t>
            </a:r>
          </a:p>
          <a:p>
            <a:r>
              <a:rPr lang="en-US" altLang="en-US"/>
              <a:t>18.     Data protection and privacy rights*</a:t>
            </a:r>
          </a:p>
          <a:p>
            <a:r>
              <a:rPr lang="en-US" altLang="en-US"/>
              <a:t>19.     Labour rights*</a:t>
            </a:r>
          </a:p>
          <a:p>
            <a:r>
              <a:rPr lang="en-US" altLang="en-US"/>
              <a:t>20.     Right to the integrity of the person (bioethics)*</a:t>
            </a:r>
          </a:p>
          <a:p>
            <a:endParaRPr lang="en-US" altLang="en-US"/>
          </a:p>
        </p:txBody>
      </p:sp>
      <p:sp>
        <p:nvSpPr>
          <p:cNvPr id="50180" name="Slide Number Placeholder 3">
            <a:extLst>
              <a:ext uri="{FF2B5EF4-FFF2-40B4-BE49-F238E27FC236}">
                <a16:creationId xmlns:a16="http://schemas.microsoft.com/office/drawing/2014/main" id="{72C7ADC7-13F9-451E-AED4-974BA5DFD8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2FD82-7D63-4F39-801A-A7718400A287}"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89981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5CEA0821-AA71-4955-8A5D-921079D232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C99C5E6E-6347-45A0-8B1F-DBCD617354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A13A9D87-C667-46BC-AF82-A4E1339CBC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94BDE0-DCFE-42FC-9D46-5507FA6C04B1}"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09882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6C8A470-B211-4085-B931-C1F5D56936DA}" type="slidenum">
              <a:rPr lang="en-GB" smtClean="0"/>
              <a:t>11</a:t>
            </a:fld>
            <a:endParaRPr lang="en-GB"/>
          </a:p>
        </p:txBody>
      </p:sp>
    </p:spTree>
    <p:extLst>
      <p:ext uri="{BB962C8B-B14F-4D97-AF65-F5344CB8AC3E}">
        <p14:creationId xmlns:p14="http://schemas.microsoft.com/office/powerpoint/2010/main" val="1641570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032AA6-17A7-4440-9D4C-2EDCD6A8EC8F}"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949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6C8A470-B211-4085-B931-C1F5D56936DA}" type="slidenum">
              <a:rPr lang="en-GB" smtClean="0"/>
              <a:t>18</a:t>
            </a:fld>
            <a:endParaRPr lang="en-GB"/>
          </a:p>
        </p:txBody>
      </p:sp>
    </p:spTree>
    <p:extLst>
      <p:ext uri="{BB962C8B-B14F-4D97-AF65-F5344CB8AC3E}">
        <p14:creationId xmlns:p14="http://schemas.microsoft.com/office/powerpoint/2010/main" val="2061722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D3D6661F-28F6-461C-AB96-F7193D9E06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E3B277E9-56A7-4DE7-9B94-A0E8F6B74AB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dirty="0">
                <a:solidFill>
                  <a:schemeClr val="tx2"/>
                </a:solidFill>
              </a:rPr>
              <a:t>ECHR + ESC + CoE </a:t>
            </a:r>
            <a:r>
              <a:rPr lang="fr-FR" dirty="0" err="1">
                <a:solidFill>
                  <a:schemeClr val="tx2"/>
                </a:solidFill>
              </a:rPr>
              <a:t>legislation</a:t>
            </a:r>
            <a:r>
              <a:rPr lang="fr-FR" dirty="0">
                <a:solidFill>
                  <a:schemeClr val="tx2"/>
                </a:solidFill>
              </a:rPr>
              <a:t> + EU </a:t>
            </a:r>
            <a:r>
              <a:rPr lang="fr-FR" dirty="0" err="1">
                <a:solidFill>
                  <a:schemeClr val="tx2"/>
                </a:solidFill>
              </a:rPr>
              <a:t>law</a:t>
            </a:r>
            <a:r>
              <a:rPr lang="fr-FR" dirty="0">
                <a:solidFill>
                  <a:schemeClr val="tx2"/>
                </a:solidFill>
              </a:rPr>
              <a:t> for EU</a:t>
            </a:r>
          </a:p>
          <a:p>
            <a:pPr>
              <a:defRPr/>
            </a:pPr>
            <a:endParaRPr lang="en-GB" dirty="0">
              <a:solidFill>
                <a:schemeClr val="tx2"/>
              </a:solidFill>
            </a:endParaRPr>
          </a:p>
          <a:p>
            <a:pPr>
              <a:defRPr/>
            </a:pPr>
            <a:r>
              <a:rPr lang="en-GB" dirty="0">
                <a:solidFill>
                  <a:schemeClr val="tx2"/>
                </a:solidFill>
              </a:rPr>
              <a:t>+ </a:t>
            </a:r>
            <a:r>
              <a:rPr lang="en-GB" b="1" dirty="0">
                <a:solidFill>
                  <a:srgbClr val="FFC000"/>
                </a:solidFill>
                <a:effectLst>
                  <a:outerShdw blurRad="38100" dist="38100" dir="2700000" algn="tl">
                    <a:srgbClr val="000000">
                      <a:alpha val="43137"/>
                    </a:srgbClr>
                  </a:outerShdw>
                </a:effectLst>
              </a:rPr>
              <a:t>EU Charter and EU  law for EU countries</a:t>
            </a:r>
            <a:endParaRPr lang="en-US" b="1" dirty="0">
              <a:solidFill>
                <a:srgbClr val="FFC000"/>
              </a:solidFill>
              <a:effectLst>
                <a:outerShdw blurRad="38100" dist="38100" dir="2700000" algn="tl">
                  <a:srgbClr val="000000">
                    <a:alpha val="43137"/>
                  </a:srgbClr>
                </a:outerShdw>
              </a:effectLst>
            </a:endParaRPr>
          </a:p>
          <a:p>
            <a:pPr>
              <a:defRPr/>
            </a:pPr>
            <a:endParaRPr lang="en-US" altLang="en-US" dirty="0"/>
          </a:p>
        </p:txBody>
      </p:sp>
      <p:sp>
        <p:nvSpPr>
          <p:cNvPr id="55300" name="Slide Number Placeholder 3">
            <a:extLst>
              <a:ext uri="{FF2B5EF4-FFF2-40B4-BE49-F238E27FC236}">
                <a16:creationId xmlns:a16="http://schemas.microsoft.com/office/drawing/2014/main" id="{68621F85-5CD8-4E83-9F09-FB9BF5C21A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D043AF-09D2-4A0C-AFFE-DD1FABE1E9E2}"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07801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49066-DAD4-40B4-9297-27481F109869}"/>
              </a:ext>
            </a:extLst>
          </p:cNvPr>
          <p:cNvSpPr>
            <a:spLocks noGrp="1"/>
          </p:cNvSpPr>
          <p:nvPr>
            <p:ph type="ctrTitle"/>
          </p:nvPr>
        </p:nvSpPr>
        <p:spPr>
          <a:xfrm>
            <a:off x="1524000" y="2699413"/>
            <a:ext cx="9144000" cy="729587"/>
          </a:xfrm>
        </p:spPr>
        <p:txBody>
          <a:bodyPr anchor="b">
            <a:no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rgbClr val="002060"/>
                </a:solidFill>
                <a:latin typeface="+mn-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fr-FR" dirty="0"/>
          </a:p>
        </p:txBody>
      </p:sp>
      <p:sp>
        <p:nvSpPr>
          <p:cNvPr id="3" name="Sous-titre 2">
            <a:extLst>
              <a:ext uri="{FF2B5EF4-FFF2-40B4-BE49-F238E27FC236}">
                <a16:creationId xmlns:a16="http://schemas.microsoft.com/office/drawing/2014/main" id="{B78005DF-23E9-47A0-ADF3-F1567D432F72}"/>
              </a:ext>
            </a:extLst>
          </p:cNvPr>
          <p:cNvSpPr>
            <a:spLocks noGrp="1"/>
          </p:cNvSpPr>
          <p:nvPr>
            <p:ph type="subTitle" idx="1" hasCustomPrompt="1"/>
          </p:nvPr>
        </p:nvSpPr>
        <p:spPr>
          <a:xfrm>
            <a:off x="1524000" y="3602038"/>
            <a:ext cx="9144000" cy="2449846"/>
          </a:xfrm>
        </p:spPr>
        <p:txBody>
          <a:bodyPr/>
          <a:lstStyle>
            <a:lvl1pPr marL="0" indent="0" algn="ctr">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TEXT</a:t>
            </a:r>
          </a:p>
        </p:txBody>
      </p:sp>
      <p:sp>
        <p:nvSpPr>
          <p:cNvPr id="4" name="Espace réservé de la date 3">
            <a:extLst>
              <a:ext uri="{FF2B5EF4-FFF2-40B4-BE49-F238E27FC236}">
                <a16:creationId xmlns:a16="http://schemas.microsoft.com/office/drawing/2014/main" id="{B6AE8510-D673-440F-A077-7BB7141A543E}"/>
              </a:ext>
            </a:extLst>
          </p:cNvPr>
          <p:cNvSpPr>
            <a:spLocks noGrp="1"/>
          </p:cNvSpPr>
          <p:nvPr>
            <p:ph type="dt" sz="half" idx="10"/>
          </p:nvPr>
        </p:nvSpPr>
        <p:spPr/>
        <p:txBody>
          <a:bodyPr/>
          <a:lstStyle/>
          <a:p>
            <a:fld id="{E753D9FB-1702-4303-994B-2C880491BE40}" type="datetimeFigureOut">
              <a:rPr lang="fr-FR" smtClean="0"/>
              <a:t>12/01/2018</a:t>
            </a:fld>
            <a:endParaRPr lang="fr-FR" dirty="0"/>
          </a:p>
        </p:txBody>
      </p:sp>
      <p:sp>
        <p:nvSpPr>
          <p:cNvPr id="5" name="Espace réservé du pied de page 4">
            <a:extLst>
              <a:ext uri="{FF2B5EF4-FFF2-40B4-BE49-F238E27FC236}">
                <a16:creationId xmlns:a16="http://schemas.microsoft.com/office/drawing/2014/main" id="{F5D0576C-0929-49C9-B488-B6ED10ACA9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73C3B05-EF10-450C-A5AD-8B59780BC57E}"/>
              </a:ext>
            </a:extLst>
          </p:cNvPr>
          <p:cNvSpPr>
            <a:spLocks noGrp="1"/>
          </p:cNvSpPr>
          <p:nvPr>
            <p:ph type="sldNum" sz="quarter" idx="12"/>
          </p:nvPr>
        </p:nvSpPr>
        <p:spPr/>
        <p:txBody>
          <a:bodyPr/>
          <a:lstStyle/>
          <a:p>
            <a:fld id="{55D6399E-4D31-46E7-933B-CF7A87AE2CC3}" type="slidenum">
              <a:rPr lang="fr-FR" smtClean="0"/>
              <a:t>‹N°›</a:t>
            </a:fld>
            <a:endParaRPr lang="fr-FR" dirty="0"/>
          </a:p>
        </p:txBody>
      </p:sp>
    </p:spTree>
    <p:extLst>
      <p:ext uri="{BB962C8B-B14F-4D97-AF65-F5344CB8AC3E}">
        <p14:creationId xmlns:p14="http://schemas.microsoft.com/office/powerpoint/2010/main" val="137727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28089-B7B2-48C3-9D7A-B7A3AEE24A8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71EEBA5-9B3F-4FA9-BA1B-A84155B7875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412A42-A31D-43A2-B552-6FFB0A3F583E}"/>
              </a:ext>
            </a:extLst>
          </p:cNvPr>
          <p:cNvSpPr>
            <a:spLocks noGrp="1"/>
          </p:cNvSpPr>
          <p:nvPr>
            <p:ph type="dt" sz="half" idx="10"/>
          </p:nvPr>
        </p:nvSpPr>
        <p:spPr/>
        <p:txBody>
          <a:bodyPr/>
          <a:lstStyle/>
          <a:p>
            <a:fld id="{E753D9FB-1702-4303-994B-2C880491BE40}" type="datetimeFigureOut">
              <a:rPr lang="fr-FR" smtClean="0"/>
              <a:t>12/01/2018</a:t>
            </a:fld>
            <a:endParaRPr lang="fr-FR"/>
          </a:p>
        </p:txBody>
      </p:sp>
      <p:sp>
        <p:nvSpPr>
          <p:cNvPr id="5" name="Espace réservé du pied de page 4">
            <a:extLst>
              <a:ext uri="{FF2B5EF4-FFF2-40B4-BE49-F238E27FC236}">
                <a16:creationId xmlns:a16="http://schemas.microsoft.com/office/drawing/2014/main" id="{FFD7BFB5-7047-4EE7-86A2-9146EDFD07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B479B28-CCD6-47FE-8583-44702E2A08A6}"/>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4293301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D509DFB-BFF9-4DD0-8B86-CDE2AD05C818}"/>
              </a:ext>
            </a:extLst>
          </p:cNvPr>
          <p:cNvSpPr>
            <a:spLocks noGrp="1"/>
          </p:cNvSpPr>
          <p:nvPr>
            <p:ph type="title" orient="vert"/>
          </p:nvPr>
        </p:nvSpPr>
        <p:spPr>
          <a:xfrm>
            <a:off x="8724900" y="2651759"/>
            <a:ext cx="2628900" cy="3525204"/>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3F6AA6A-D815-41B7-978C-6E7D9BB35E1B}"/>
              </a:ext>
            </a:extLst>
          </p:cNvPr>
          <p:cNvSpPr>
            <a:spLocks noGrp="1"/>
          </p:cNvSpPr>
          <p:nvPr>
            <p:ph type="body" orient="vert" idx="1"/>
          </p:nvPr>
        </p:nvSpPr>
        <p:spPr>
          <a:xfrm>
            <a:off x="838200" y="2651759"/>
            <a:ext cx="7734300" cy="352520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E578FE-8213-4A23-8D6C-459013C1BD7B}"/>
              </a:ext>
            </a:extLst>
          </p:cNvPr>
          <p:cNvSpPr>
            <a:spLocks noGrp="1"/>
          </p:cNvSpPr>
          <p:nvPr>
            <p:ph type="dt" sz="half" idx="10"/>
          </p:nvPr>
        </p:nvSpPr>
        <p:spPr/>
        <p:txBody>
          <a:bodyPr/>
          <a:lstStyle/>
          <a:p>
            <a:fld id="{E753D9FB-1702-4303-994B-2C880491BE40}" type="datetimeFigureOut">
              <a:rPr lang="fr-FR" smtClean="0"/>
              <a:t>12/01/2018</a:t>
            </a:fld>
            <a:endParaRPr lang="fr-FR"/>
          </a:p>
        </p:txBody>
      </p:sp>
      <p:sp>
        <p:nvSpPr>
          <p:cNvPr id="5" name="Espace réservé du pied de page 4">
            <a:extLst>
              <a:ext uri="{FF2B5EF4-FFF2-40B4-BE49-F238E27FC236}">
                <a16:creationId xmlns:a16="http://schemas.microsoft.com/office/drawing/2014/main" id="{0B4C861D-C4F2-450F-9600-2EED99E730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31324B-7B7B-4762-B461-E389F564C285}"/>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1329997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cs-CZ"/>
              <a:t>Kliknutím lze upravit styl.</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22845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662305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cs-CZ"/>
              <a:t>Kliknutím lze upravit styl.</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C9A00F7B-89C5-4DF7-A309-6263220147D4}" type="datetimeFigureOut">
              <a:rPr lang="en-US" dirty="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390592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228243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cs-CZ"/>
              <a:t>Kliknutím lze upravit styl.</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80322" y="3030008"/>
            <a:ext cx="4698355" cy="290617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594123" y="3030008"/>
            <a:ext cx="4700059" cy="290617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1/12/2018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303983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1/12/2018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793528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91524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3CDCB01F-D966-4C62-B900-0BE008A90C98}" type="datetimeFigureOut">
              <a:rPr lang="en-US" dirty="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48530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8668E4-4EEB-4F9F-A575-EBC085A50881}"/>
              </a:ext>
            </a:extLst>
          </p:cNvPr>
          <p:cNvSpPr>
            <a:spLocks noGrp="1"/>
          </p:cNvSpPr>
          <p:nvPr>
            <p:ph type="title"/>
          </p:nvPr>
        </p:nvSpPr>
        <p:spPr/>
        <p:txBody>
          <a:bodyPr/>
          <a:lstStyle>
            <a:lvl1pPr>
              <a:defRPr>
                <a:solidFill>
                  <a:srgbClr val="00408A"/>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E55F9164-ACBC-416F-BDED-E894AA0271C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3279D03-D4FB-469E-8F5F-7F8C1CF206CA}"/>
              </a:ext>
            </a:extLst>
          </p:cNvPr>
          <p:cNvSpPr>
            <a:spLocks noGrp="1"/>
          </p:cNvSpPr>
          <p:nvPr>
            <p:ph type="dt" sz="half" idx="10"/>
          </p:nvPr>
        </p:nvSpPr>
        <p:spPr/>
        <p:txBody>
          <a:bodyPr/>
          <a:lstStyle/>
          <a:p>
            <a:fld id="{E753D9FB-1702-4303-994B-2C880491BE40}" type="datetimeFigureOut">
              <a:rPr lang="fr-FR" smtClean="0"/>
              <a:t>12/01/2018</a:t>
            </a:fld>
            <a:endParaRPr lang="fr-FR"/>
          </a:p>
        </p:txBody>
      </p:sp>
      <p:sp>
        <p:nvSpPr>
          <p:cNvPr id="5" name="Espace réservé du pied de page 4">
            <a:extLst>
              <a:ext uri="{FF2B5EF4-FFF2-40B4-BE49-F238E27FC236}">
                <a16:creationId xmlns:a16="http://schemas.microsoft.com/office/drawing/2014/main" id="{B1A90085-A15A-40BB-8C27-3F4E8DC7E1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50E0E0-106D-4A14-A00C-0E6154B229AF}"/>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689891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cs-CZ"/>
              <a:t>Kliknutím lze upravit styl.</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5E73A0EA-7DC7-4964-BB97-B173EF3B859A}" type="datetimeFigureOut">
              <a:rPr lang="en-US" dirty="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399262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cs-CZ"/>
              <a:t>Kliknutím lze upravit styl.</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8BD862E7-95FA-4FC4-9EC5-DDBFA8DC7417}" type="datetimeFigureOut">
              <a:rPr lang="en-US" dirty="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09577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8DB987F2-A784-4F72-BB57-0E9EACDE722E}" type="datetimeFigureOut">
              <a:rPr lang="en-US" dirty="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608011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0BBD51E-4B19-444E-85C0-DBD7EB6263F4}" type="datetimeFigureOut">
              <a:rPr lang="en-US" dirty="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515036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F0D7255A-4AD5-4D3E-9A0A-689DA3BA976C}" type="datetimeFigureOut">
              <a:rPr lang="en-US" dirty="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107768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cs-CZ"/>
              <a:t>Kliknutím lze upravit styl.</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3EE0AD15-87AC-45B2-9EE5-8D165AF83CD7}" type="datetimeFigureOut">
              <a:rPr lang="en-US" dirty="0"/>
              <a:t>1/12/2018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781726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cs-CZ"/>
              <a:t>Kliknutím lze upravit styl.</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FCC40CCD-F0D6-4CC2-A4C8-2D7D0D875F02}" type="datetimeFigureOut">
              <a:rPr lang="en-US" dirty="0"/>
              <a:t>1/12/2018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804094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885264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1/12/2018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extLst>
      <p:ext uri="{BB962C8B-B14F-4D97-AF65-F5344CB8AC3E}">
        <p14:creationId xmlns:p14="http://schemas.microsoft.com/office/powerpoint/2010/main" val="2176346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DAAB96C2-237F-424A-B777-ECE148BEE101}"/>
              </a:ext>
            </a:extLst>
          </p:cNvPr>
          <p:cNvSpPr>
            <a:spLocks noGrp="1"/>
          </p:cNvSpPr>
          <p:nvPr>
            <p:ph type="dt" sz="half" idx="10"/>
          </p:nvPr>
        </p:nvSpPr>
        <p:spPr/>
        <p:txBody>
          <a:bodyPr/>
          <a:lstStyle>
            <a:lvl1pPr>
              <a:defRPr/>
            </a:lvl1pPr>
          </a:lstStyle>
          <a:p>
            <a:pPr>
              <a:defRPr/>
            </a:pPr>
            <a:fld id="{51D338A5-3CA2-4CE9-9A15-2239F32AB692}" type="datetime1">
              <a:rPr lang="de-DE"/>
              <a:pPr>
                <a:defRPr/>
              </a:pPr>
              <a:t>12.01.2018</a:t>
            </a:fld>
            <a:endParaRPr lang="de-DE"/>
          </a:p>
        </p:txBody>
      </p:sp>
      <p:sp>
        <p:nvSpPr>
          <p:cNvPr id="5" name="Fußzeilenplatzhalter 4">
            <a:extLst>
              <a:ext uri="{FF2B5EF4-FFF2-40B4-BE49-F238E27FC236}">
                <a16:creationId xmlns:a16="http://schemas.microsoft.com/office/drawing/2014/main" id="{AB84090F-B463-455E-B977-FECAD4BC87C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0335F0BD-9AB7-467B-A957-DD6C334753AC}"/>
              </a:ext>
            </a:extLst>
          </p:cNvPr>
          <p:cNvSpPr>
            <a:spLocks noGrp="1"/>
          </p:cNvSpPr>
          <p:nvPr>
            <p:ph type="sldNum" sz="quarter" idx="12"/>
          </p:nvPr>
        </p:nvSpPr>
        <p:spPr/>
        <p:txBody>
          <a:bodyPr/>
          <a:lstStyle>
            <a:lvl1pPr>
              <a:defRPr/>
            </a:lvl1pPr>
          </a:lstStyle>
          <a:p>
            <a:fld id="{0AA0D5CE-F3BF-4095-ACAE-19674A4E16EC}" type="slidenum">
              <a:rPr lang="de-DE" altLang="en-US"/>
              <a:pPr/>
              <a:t>‹N°›</a:t>
            </a:fld>
            <a:endParaRPr lang="de-DE" altLang="en-US"/>
          </a:p>
        </p:txBody>
      </p:sp>
    </p:spTree>
    <p:extLst>
      <p:ext uri="{BB962C8B-B14F-4D97-AF65-F5344CB8AC3E}">
        <p14:creationId xmlns:p14="http://schemas.microsoft.com/office/powerpoint/2010/main" val="81595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650F4E-9E61-4214-8328-36ED868B2B4F}"/>
              </a:ext>
            </a:extLst>
          </p:cNvPr>
          <p:cNvSpPr>
            <a:spLocks noGrp="1"/>
          </p:cNvSpPr>
          <p:nvPr>
            <p:ph type="title"/>
          </p:nvPr>
        </p:nvSpPr>
        <p:spPr>
          <a:xfrm>
            <a:off x="831850" y="2535382"/>
            <a:ext cx="10515600" cy="2027093"/>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774BA3D-A5B8-4650-8933-9F45CFB606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B068C05D-BD9B-4356-BCC7-34AF0D3B9443}"/>
              </a:ext>
            </a:extLst>
          </p:cNvPr>
          <p:cNvSpPr>
            <a:spLocks noGrp="1"/>
          </p:cNvSpPr>
          <p:nvPr>
            <p:ph type="dt" sz="half" idx="10"/>
          </p:nvPr>
        </p:nvSpPr>
        <p:spPr/>
        <p:txBody>
          <a:bodyPr/>
          <a:lstStyle/>
          <a:p>
            <a:fld id="{E753D9FB-1702-4303-994B-2C880491BE40}" type="datetimeFigureOut">
              <a:rPr lang="fr-FR" smtClean="0"/>
              <a:t>12/01/2018</a:t>
            </a:fld>
            <a:endParaRPr lang="fr-FR"/>
          </a:p>
        </p:txBody>
      </p:sp>
      <p:sp>
        <p:nvSpPr>
          <p:cNvPr id="5" name="Espace réservé du pied de page 4">
            <a:extLst>
              <a:ext uri="{FF2B5EF4-FFF2-40B4-BE49-F238E27FC236}">
                <a16:creationId xmlns:a16="http://schemas.microsoft.com/office/drawing/2014/main" id="{6051C57D-2629-4A79-A835-291156FD8D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B61B18-1772-4D0D-92B4-A3700FFB72AD}"/>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1673828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E35C0F5-93BA-470C-BA13-5844EAEE2ADC}"/>
              </a:ext>
            </a:extLst>
          </p:cNvPr>
          <p:cNvSpPr>
            <a:spLocks noGrp="1"/>
          </p:cNvSpPr>
          <p:nvPr>
            <p:ph type="dt" sz="half" idx="10"/>
          </p:nvPr>
        </p:nvSpPr>
        <p:spPr/>
        <p:txBody>
          <a:bodyPr/>
          <a:lstStyle>
            <a:lvl1pPr>
              <a:defRPr/>
            </a:lvl1pPr>
          </a:lstStyle>
          <a:p>
            <a:pPr>
              <a:defRPr/>
            </a:pPr>
            <a:fld id="{199CA8D5-99B1-4213-8770-6C7C484CF1A0}" type="datetime1">
              <a:rPr lang="de-DE"/>
              <a:pPr>
                <a:defRPr/>
              </a:pPr>
              <a:t>12.01.2018</a:t>
            </a:fld>
            <a:endParaRPr lang="de-DE"/>
          </a:p>
        </p:txBody>
      </p:sp>
      <p:sp>
        <p:nvSpPr>
          <p:cNvPr id="5" name="Fußzeilenplatzhalter 4">
            <a:extLst>
              <a:ext uri="{FF2B5EF4-FFF2-40B4-BE49-F238E27FC236}">
                <a16:creationId xmlns:a16="http://schemas.microsoft.com/office/drawing/2014/main" id="{854CAB05-54EE-4DAB-A845-D78A55CD2A6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88823DD-89B0-47CA-9A39-0EEAD01EC345}"/>
              </a:ext>
            </a:extLst>
          </p:cNvPr>
          <p:cNvSpPr>
            <a:spLocks noGrp="1"/>
          </p:cNvSpPr>
          <p:nvPr>
            <p:ph type="sldNum" sz="quarter" idx="12"/>
          </p:nvPr>
        </p:nvSpPr>
        <p:spPr/>
        <p:txBody>
          <a:bodyPr/>
          <a:lstStyle>
            <a:lvl1pPr>
              <a:defRPr/>
            </a:lvl1pPr>
          </a:lstStyle>
          <a:p>
            <a:fld id="{89D04BD5-68A9-4771-ACC8-DC691CB2019A}" type="slidenum">
              <a:rPr lang="de-DE" altLang="en-US"/>
              <a:pPr/>
              <a:t>‹N°›</a:t>
            </a:fld>
            <a:endParaRPr lang="de-DE" altLang="en-US"/>
          </a:p>
        </p:txBody>
      </p:sp>
    </p:spTree>
    <p:extLst>
      <p:ext uri="{BB962C8B-B14F-4D97-AF65-F5344CB8AC3E}">
        <p14:creationId xmlns:p14="http://schemas.microsoft.com/office/powerpoint/2010/main" val="2480637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71C140F1-4BA1-44C7-B98D-294A6767A38A}"/>
              </a:ext>
            </a:extLst>
          </p:cNvPr>
          <p:cNvSpPr>
            <a:spLocks noGrp="1"/>
          </p:cNvSpPr>
          <p:nvPr>
            <p:ph type="dt" sz="half" idx="10"/>
          </p:nvPr>
        </p:nvSpPr>
        <p:spPr/>
        <p:txBody>
          <a:bodyPr/>
          <a:lstStyle>
            <a:lvl1pPr>
              <a:defRPr/>
            </a:lvl1pPr>
          </a:lstStyle>
          <a:p>
            <a:pPr>
              <a:defRPr/>
            </a:pPr>
            <a:fld id="{9474D66A-32C6-427F-860C-F958385DCB4C}" type="datetime1">
              <a:rPr lang="de-DE"/>
              <a:pPr>
                <a:defRPr/>
              </a:pPr>
              <a:t>12.01.2018</a:t>
            </a:fld>
            <a:endParaRPr lang="de-DE"/>
          </a:p>
        </p:txBody>
      </p:sp>
      <p:sp>
        <p:nvSpPr>
          <p:cNvPr id="5" name="Fußzeilenplatzhalter 4">
            <a:extLst>
              <a:ext uri="{FF2B5EF4-FFF2-40B4-BE49-F238E27FC236}">
                <a16:creationId xmlns:a16="http://schemas.microsoft.com/office/drawing/2014/main" id="{D746F445-BE21-47C0-98A4-38C4FA1B753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BB7086A-A856-4265-AA82-D8CC6DCDEEB4}"/>
              </a:ext>
            </a:extLst>
          </p:cNvPr>
          <p:cNvSpPr>
            <a:spLocks noGrp="1"/>
          </p:cNvSpPr>
          <p:nvPr>
            <p:ph type="sldNum" sz="quarter" idx="12"/>
          </p:nvPr>
        </p:nvSpPr>
        <p:spPr/>
        <p:txBody>
          <a:bodyPr/>
          <a:lstStyle>
            <a:lvl1pPr>
              <a:defRPr/>
            </a:lvl1pPr>
          </a:lstStyle>
          <a:p>
            <a:fld id="{80BD7471-8AB8-41B7-9B57-3FB64F1E564E}" type="slidenum">
              <a:rPr lang="de-DE" altLang="en-US"/>
              <a:pPr/>
              <a:t>‹N°›</a:t>
            </a:fld>
            <a:endParaRPr lang="de-DE" altLang="en-US"/>
          </a:p>
        </p:txBody>
      </p:sp>
    </p:spTree>
    <p:extLst>
      <p:ext uri="{BB962C8B-B14F-4D97-AF65-F5344CB8AC3E}">
        <p14:creationId xmlns:p14="http://schemas.microsoft.com/office/powerpoint/2010/main" val="4112141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C3367BCB-CBE0-42CB-B942-F60BCC8AEC4C}"/>
              </a:ext>
            </a:extLst>
          </p:cNvPr>
          <p:cNvSpPr>
            <a:spLocks noGrp="1"/>
          </p:cNvSpPr>
          <p:nvPr>
            <p:ph type="dt" sz="half" idx="10"/>
          </p:nvPr>
        </p:nvSpPr>
        <p:spPr/>
        <p:txBody>
          <a:bodyPr/>
          <a:lstStyle>
            <a:lvl1pPr>
              <a:defRPr/>
            </a:lvl1pPr>
          </a:lstStyle>
          <a:p>
            <a:pPr>
              <a:defRPr/>
            </a:pPr>
            <a:fld id="{87D8ADD2-3D98-456F-9C60-0E2677284E0D}" type="datetime1">
              <a:rPr lang="de-DE"/>
              <a:pPr>
                <a:defRPr/>
              </a:pPr>
              <a:t>12.01.2018</a:t>
            </a:fld>
            <a:endParaRPr lang="de-DE"/>
          </a:p>
        </p:txBody>
      </p:sp>
      <p:sp>
        <p:nvSpPr>
          <p:cNvPr id="6" name="Fußzeilenplatzhalter 4">
            <a:extLst>
              <a:ext uri="{FF2B5EF4-FFF2-40B4-BE49-F238E27FC236}">
                <a16:creationId xmlns:a16="http://schemas.microsoft.com/office/drawing/2014/main" id="{A14D6F24-C9B1-413A-A0D7-C46B179013AD}"/>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0483570D-580A-4A51-B599-C56108E34894}"/>
              </a:ext>
            </a:extLst>
          </p:cNvPr>
          <p:cNvSpPr>
            <a:spLocks noGrp="1"/>
          </p:cNvSpPr>
          <p:nvPr>
            <p:ph type="sldNum" sz="quarter" idx="12"/>
          </p:nvPr>
        </p:nvSpPr>
        <p:spPr/>
        <p:txBody>
          <a:bodyPr/>
          <a:lstStyle>
            <a:lvl1pPr>
              <a:defRPr/>
            </a:lvl1pPr>
          </a:lstStyle>
          <a:p>
            <a:fld id="{C7273F69-8BCA-4A50-8D7E-8A9AB52F10A3}" type="slidenum">
              <a:rPr lang="de-DE" altLang="en-US"/>
              <a:pPr/>
              <a:t>‹N°›</a:t>
            </a:fld>
            <a:endParaRPr lang="de-DE" altLang="en-US"/>
          </a:p>
        </p:txBody>
      </p:sp>
    </p:spTree>
    <p:extLst>
      <p:ext uri="{BB962C8B-B14F-4D97-AF65-F5344CB8AC3E}">
        <p14:creationId xmlns:p14="http://schemas.microsoft.com/office/powerpoint/2010/main" val="2216005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36713B96-1EC9-41D3-BEAE-9C0E153AE4E8}"/>
              </a:ext>
            </a:extLst>
          </p:cNvPr>
          <p:cNvSpPr>
            <a:spLocks noGrp="1"/>
          </p:cNvSpPr>
          <p:nvPr>
            <p:ph type="dt" sz="half" idx="10"/>
          </p:nvPr>
        </p:nvSpPr>
        <p:spPr/>
        <p:txBody>
          <a:bodyPr/>
          <a:lstStyle>
            <a:lvl1pPr>
              <a:defRPr/>
            </a:lvl1pPr>
          </a:lstStyle>
          <a:p>
            <a:pPr>
              <a:defRPr/>
            </a:pPr>
            <a:fld id="{B37008DC-9DDF-4EBE-A5DA-9E464606374E}" type="datetime1">
              <a:rPr lang="de-DE"/>
              <a:pPr>
                <a:defRPr/>
              </a:pPr>
              <a:t>12.01.2018</a:t>
            </a:fld>
            <a:endParaRPr lang="de-DE"/>
          </a:p>
        </p:txBody>
      </p:sp>
      <p:sp>
        <p:nvSpPr>
          <p:cNvPr id="8" name="Fußzeilenplatzhalter 4">
            <a:extLst>
              <a:ext uri="{FF2B5EF4-FFF2-40B4-BE49-F238E27FC236}">
                <a16:creationId xmlns:a16="http://schemas.microsoft.com/office/drawing/2014/main" id="{789DD3F8-1842-4206-9C98-E363710AE464}"/>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75DF6EE1-778A-4B09-8139-4FC744B2456B}"/>
              </a:ext>
            </a:extLst>
          </p:cNvPr>
          <p:cNvSpPr>
            <a:spLocks noGrp="1"/>
          </p:cNvSpPr>
          <p:nvPr>
            <p:ph type="sldNum" sz="quarter" idx="12"/>
          </p:nvPr>
        </p:nvSpPr>
        <p:spPr/>
        <p:txBody>
          <a:bodyPr/>
          <a:lstStyle>
            <a:lvl1pPr>
              <a:defRPr/>
            </a:lvl1pPr>
          </a:lstStyle>
          <a:p>
            <a:fld id="{91A912E5-41A0-4C3C-AB5A-E9853B6E8FCF}" type="slidenum">
              <a:rPr lang="de-DE" altLang="en-US"/>
              <a:pPr/>
              <a:t>‹N°›</a:t>
            </a:fld>
            <a:endParaRPr lang="de-DE" altLang="en-US"/>
          </a:p>
        </p:txBody>
      </p:sp>
    </p:spTree>
    <p:extLst>
      <p:ext uri="{BB962C8B-B14F-4D97-AF65-F5344CB8AC3E}">
        <p14:creationId xmlns:p14="http://schemas.microsoft.com/office/powerpoint/2010/main" val="369195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CEBF56A3-5125-41E6-89B4-BD84C2E2B719}"/>
              </a:ext>
            </a:extLst>
          </p:cNvPr>
          <p:cNvSpPr>
            <a:spLocks noGrp="1"/>
          </p:cNvSpPr>
          <p:nvPr>
            <p:ph type="dt" sz="half" idx="10"/>
          </p:nvPr>
        </p:nvSpPr>
        <p:spPr/>
        <p:txBody>
          <a:bodyPr/>
          <a:lstStyle>
            <a:lvl1pPr>
              <a:defRPr/>
            </a:lvl1pPr>
          </a:lstStyle>
          <a:p>
            <a:pPr>
              <a:defRPr/>
            </a:pPr>
            <a:fld id="{E46D616A-C7BD-4C75-8BDC-63FFB1336BE8}" type="datetime1">
              <a:rPr lang="de-DE"/>
              <a:pPr>
                <a:defRPr/>
              </a:pPr>
              <a:t>12.01.2018</a:t>
            </a:fld>
            <a:endParaRPr lang="de-DE"/>
          </a:p>
        </p:txBody>
      </p:sp>
      <p:sp>
        <p:nvSpPr>
          <p:cNvPr id="4" name="Fußzeilenplatzhalter 4">
            <a:extLst>
              <a:ext uri="{FF2B5EF4-FFF2-40B4-BE49-F238E27FC236}">
                <a16:creationId xmlns:a16="http://schemas.microsoft.com/office/drawing/2014/main" id="{3F234A4E-5379-4997-AB80-319CC8FB881D}"/>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338AF1AD-BA01-4709-97BD-AD7F3CD9738B}"/>
              </a:ext>
            </a:extLst>
          </p:cNvPr>
          <p:cNvSpPr>
            <a:spLocks noGrp="1"/>
          </p:cNvSpPr>
          <p:nvPr>
            <p:ph type="sldNum" sz="quarter" idx="12"/>
          </p:nvPr>
        </p:nvSpPr>
        <p:spPr/>
        <p:txBody>
          <a:bodyPr/>
          <a:lstStyle>
            <a:lvl1pPr>
              <a:defRPr/>
            </a:lvl1pPr>
          </a:lstStyle>
          <a:p>
            <a:fld id="{ED99A1EE-5B28-47DA-8E48-2A7C83067EA6}" type="slidenum">
              <a:rPr lang="de-DE" altLang="en-US"/>
              <a:pPr/>
              <a:t>‹N°›</a:t>
            </a:fld>
            <a:endParaRPr lang="de-DE" altLang="en-US"/>
          </a:p>
        </p:txBody>
      </p:sp>
    </p:spTree>
    <p:extLst>
      <p:ext uri="{BB962C8B-B14F-4D97-AF65-F5344CB8AC3E}">
        <p14:creationId xmlns:p14="http://schemas.microsoft.com/office/powerpoint/2010/main" val="3801934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4EDAA6FB-778E-41AD-9006-C06279D4EA54}"/>
              </a:ext>
            </a:extLst>
          </p:cNvPr>
          <p:cNvSpPr>
            <a:spLocks noGrp="1"/>
          </p:cNvSpPr>
          <p:nvPr>
            <p:ph type="dt" sz="half" idx="10"/>
          </p:nvPr>
        </p:nvSpPr>
        <p:spPr/>
        <p:txBody>
          <a:bodyPr/>
          <a:lstStyle>
            <a:lvl1pPr>
              <a:defRPr/>
            </a:lvl1pPr>
          </a:lstStyle>
          <a:p>
            <a:pPr>
              <a:defRPr/>
            </a:pPr>
            <a:fld id="{A3902DC1-1A94-4F7C-AF2E-8103B68A9153}" type="datetime1">
              <a:rPr lang="de-DE"/>
              <a:pPr>
                <a:defRPr/>
              </a:pPr>
              <a:t>12.01.2018</a:t>
            </a:fld>
            <a:endParaRPr lang="de-DE"/>
          </a:p>
        </p:txBody>
      </p:sp>
      <p:sp>
        <p:nvSpPr>
          <p:cNvPr id="3" name="Fußzeilenplatzhalter 4">
            <a:extLst>
              <a:ext uri="{FF2B5EF4-FFF2-40B4-BE49-F238E27FC236}">
                <a16:creationId xmlns:a16="http://schemas.microsoft.com/office/drawing/2014/main" id="{5DFD78EF-6ACB-496C-A6CC-A4337CEE6DD1}"/>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6032E78D-7A49-4C58-88F8-A8B02877F4DB}"/>
              </a:ext>
            </a:extLst>
          </p:cNvPr>
          <p:cNvSpPr>
            <a:spLocks noGrp="1"/>
          </p:cNvSpPr>
          <p:nvPr>
            <p:ph type="sldNum" sz="quarter" idx="12"/>
          </p:nvPr>
        </p:nvSpPr>
        <p:spPr/>
        <p:txBody>
          <a:bodyPr/>
          <a:lstStyle>
            <a:lvl1pPr>
              <a:defRPr/>
            </a:lvl1pPr>
          </a:lstStyle>
          <a:p>
            <a:fld id="{6882A719-1303-434D-84E5-2EA67CAA3CE7}" type="slidenum">
              <a:rPr lang="de-DE" altLang="en-US"/>
              <a:pPr/>
              <a:t>‹N°›</a:t>
            </a:fld>
            <a:endParaRPr lang="de-DE" altLang="en-US"/>
          </a:p>
        </p:txBody>
      </p:sp>
    </p:spTree>
    <p:extLst>
      <p:ext uri="{BB962C8B-B14F-4D97-AF65-F5344CB8AC3E}">
        <p14:creationId xmlns:p14="http://schemas.microsoft.com/office/powerpoint/2010/main" val="3970075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96B2512C-4922-45AE-86E3-DD143AEBC557}"/>
              </a:ext>
            </a:extLst>
          </p:cNvPr>
          <p:cNvSpPr>
            <a:spLocks noGrp="1"/>
          </p:cNvSpPr>
          <p:nvPr>
            <p:ph type="dt" sz="half" idx="10"/>
          </p:nvPr>
        </p:nvSpPr>
        <p:spPr/>
        <p:txBody>
          <a:bodyPr/>
          <a:lstStyle>
            <a:lvl1pPr>
              <a:defRPr/>
            </a:lvl1pPr>
          </a:lstStyle>
          <a:p>
            <a:pPr>
              <a:defRPr/>
            </a:pPr>
            <a:fld id="{3679C741-2E91-48AF-A496-CF25262249D4}" type="datetime1">
              <a:rPr lang="de-DE"/>
              <a:pPr>
                <a:defRPr/>
              </a:pPr>
              <a:t>12.01.2018</a:t>
            </a:fld>
            <a:endParaRPr lang="de-DE"/>
          </a:p>
        </p:txBody>
      </p:sp>
      <p:sp>
        <p:nvSpPr>
          <p:cNvPr id="6" name="Fußzeilenplatzhalter 4">
            <a:extLst>
              <a:ext uri="{FF2B5EF4-FFF2-40B4-BE49-F238E27FC236}">
                <a16:creationId xmlns:a16="http://schemas.microsoft.com/office/drawing/2014/main" id="{68FF44E8-2F77-45F0-8449-5B5A6565998B}"/>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74427B4F-5C5E-4544-8AE6-4399BFE752E3}"/>
              </a:ext>
            </a:extLst>
          </p:cNvPr>
          <p:cNvSpPr>
            <a:spLocks noGrp="1"/>
          </p:cNvSpPr>
          <p:nvPr>
            <p:ph type="sldNum" sz="quarter" idx="12"/>
          </p:nvPr>
        </p:nvSpPr>
        <p:spPr/>
        <p:txBody>
          <a:bodyPr/>
          <a:lstStyle>
            <a:lvl1pPr>
              <a:defRPr/>
            </a:lvl1pPr>
          </a:lstStyle>
          <a:p>
            <a:fld id="{174D900F-EAA9-4E0C-A209-8D72AF070422}" type="slidenum">
              <a:rPr lang="de-DE" altLang="en-US"/>
              <a:pPr/>
              <a:t>‹N°›</a:t>
            </a:fld>
            <a:endParaRPr lang="de-DE" altLang="en-US"/>
          </a:p>
        </p:txBody>
      </p:sp>
    </p:spTree>
    <p:extLst>
      <p:ext uri="{BB962C8B-B14F-4D97-AF65-F5344CB8AC3E}">
        <p14:creationId xmlns:p14="http://schemas.microsoft.com/office/powerpoint/2010/main" val="188462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F849AE9C-3788-40EA-B2C5-F9BED0624C92}"/>
              </a:ext>
            </a:extLst>
          </p:cNvPr>
          <p:cNvSpPr>
            <a:spLocks noGrp="1"/>
          </p:cNvSpPr>
          <p:nvPr>
            <p:ph type="dt" sz="half" idx="10"/>
          </p:nvPr>
        </p:nvSpPr>
        <p:spPr/>
        <p:txBody>
          <a:bodyPr/>
          <a:lstStyle>
            <a:lvl1pPr>
              <a:defRPr/>
            </a:lvl1pPr>
          </a:lstStyle>
          <a:p>
            <a:pPr>
              <a:defRPr/>
            </a:pPr>
            <a:fld id="{054E4FCE-706A-4683-90B6-B999059E6D2E}" type="datetime1">
              <a:rPr lang="de-DE"/>
              <a:pPr>
                <a:defRPr/>
              </a:pPr>
              <a:t>12.01.2018</a:t>
            </a:fld>
            <a:endParaRPr lang="de-DE"/>
          </a:p>
        </p:txBody>
      </p:sp>
      <p:sp>
        <p:nvSpPr>
          <p:cNvPr id="6" name="Fußzeilenplatzhalter 4">
            <a:extLst>
              <a:ext uri="{FF2B5EF4-FFF2-40B4-BE49-F238E27FC236}">
                <a16:creationId xmlns:a16="http://schemas.microsoft.com/office/drawing/2014/main" id="{5C8C1DCE-B24B-483D-8F9D-A27498EC4CE2}"/>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D2DAF4B-51DC-4408-ABCC-13A749319E11}"/>
              </a:ext>
            </a:extLst>
          </p:cNvPr>
          <p:cNvSpPr>
            <a:spLocks noGrp="1"/>
          </p:cNvSpPr>
          <p:nvPr>
            <p:ph type="sldNum" sz="quarter" idx="12"/>
          </p:nvPr>
        </p:nvSpPr>
        <p:spPr/>
        <p:txBody>
          <a:bodyPr/>
          <a:lstStyle>
            <a:lvl1pPr>
              <a:defRPr/>
            </a:lvl1pPr>
          </a:lstStyle>
          <a:p>
            <a:fld id="{669630C1-D289-4DBF-B1DE-49623C314C7A}" type="slidenum">
              <a:rPr lang="de-DE" altLang="en-US"/>
              <a:pPr/>
              <a:t>‹N°›</a:t>
            </a:fld>
            <a:endParaRPr lang="de-DE" altLang="en-US"/>
          </a:p>
        </p:txBody>
      </p:sp>
    </p:spTree>
    <p:extLst>
      <p:ext uri="{BB962C8B-B14F-4D97-AF65-F5344CB8AC3E}">
        <p14:creationId xmlns:p14="http://schemas.microsoft.com/office/powerpoint/2010/main" val="1838606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CFFFEAA-3F5F-4180-A255-A14E5EAA4D35}"/>
              </a:ext>
            </a:extLst>
          </p:cNvPr>
          <p:cNvSpPr>
            <a:spLocks noGrp="1"/>
          </p:cNvSpPr>
          <p:nvPr>
            <p:ph type="dt" sz="half" idx="10"/>
          </p:nvPr>
        </p:nvSpPr>
        <p:spPr/>
        <p:txBody>
          <a:bodyPr/>
          <a:lstStyle>
            <a:lvl1pPr>
              <a:defRPr/>
            </a:lvl1pPr>
          </a:lstStyle>
          <a:p>
            <a:pPr>
              <a:defRPr/>
            </a:pPr>
            <a:fld id="{56CBF854-B3CB-4885-95B7-A75A3DCF1B39}" type="datetime1">
              <a:rPr lang="de-DE"/>
              <a:pPr>
                <a:defRPr/>
              </a:pPr>
              <a:t>12.01.2018</a:t>
            </a:fld>
            <a:endParaRPr lang="de-DE"/>
          </a:p>
        </p:txBody>
      </p:sp>
      <p:sp>
        <p:nvSpPr>
          <p:cNvPr id="5" name="Fußzeilenplatzhalter 4">
            <a:extLst>
              <a:ext uri="{FF2B5EF4-FFF2-40B4-BE49-F238E27FC236}">
                <a16:creationId xmlns:a16="http://schemas.microsoft.com/office/drawing/2014/main" id="{1DE74F3C-A566-404D-84FC-6B0C6FC4D3D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16C8AFC1-2537-48A3-AA4C-6611CD54C695}"/>
              </a:ext>
            </a:extLst>
          </p:cNvPr>
          <p:cNvSpPr>
            <a:spLocks noGrp="1"/>
          </p:cNvSpPr>
          <p:nvPr>
            <p:ph type="sldNum" sz="quarter" idx="12"/>
          </p:nvPr>
        </p:nvSpPr>
        <p:spPr/>
        <p:txBody>
          <a:bodyPr/>
          <a:lstStyle>
            <a:lvl1pPr>
              <a:defRPr/>
            </a:lvl1pPr>
          </a:lstStyle>
          <a:p>
            <a:fld id="{2520E344-807B-44E3-83C3-1B9432B64E69}" type="slidenum">
              <a:rPr lang="de-DE" altLang="en-US"/>
              <a:pPr/>
              <a:t>‹N°›</a:t>
            </a:fld>
            <a:endParaRPr lang="de-DE" altLang="en-US"/>
          </a:p>
        </p:txBody>
      </p:sp>
    </p:spTree>
    <p:extLst>
      <p:ext uri="{BB962C8B-B14F-4D97-AF65-F5344CB8AC3E}">
        <p14:creationId xmlns:p14="http://schemas.microsoft.com/office/powerpoint/2010/main" val="3003348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15D6A3-7A1C-4E76-8562-BD23C65491CB}"/>
              </a:ext>
            </a:extLst>
          </p:cNvPr>
          <p:cNvSpPr>
            <a:spLocks noGrp="1"/>
          </p:cNvSpPr>
          <p:nvPr>
            <p:ph type="dt" sz="half" idx="10"/>
          </p:nvPr>
        </p:nvSpPr>
        <p:spPr/>
        <p:txBody>
          <a:bodyPr/>
          <a:lstStyle>
            <a:lvl1pPr>
              <a:defRPr/>
            </a:lvl1pPr>
          </a:lstStyle>
          <a:p>
            <a:pPr>
              <a:defRPr/>
            </a:pPr>
            <a:fld id="{A133C9C4-34FA-4F9E-80B5-9120D3BB0FF5}" type="datetime1">
              <a:rPr lang="de-DE"/>
              <a:pPr>
                <a:defRPr/>
              </a:pPr>
              <a:t>12.01.2018</a:t>
            </a:fld>
            <a:endParaRPr lang="de-DE"/>
          </a:p>
        </p:txBody>
      </p:sp>
      <p:sp>
        <p:nvSpPr>
          <p:cNvPr id="5" name="Fußzeilenplatzhalter 4">
            <a:extLst>
              <a:ext uri="{FF2B5EF4-FFF2-40B4-BE49-F238E27FC236}">
                <a16:creationId xmlns:a16="http://schemas.microsoft.com/office/drawing/2014/main" id="{34D8313C-E84A-45CE-AA34-E32886B7606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6A578BA-282D-4947-A0B4-DA7649700107}"/>
              </a:ext>
            </a:extLst>
          </p:cNvPr>
          <p:cNvSpPr>
            <a:spLocks noGrp="1"/>
          </p:cNvSpPr>
          <p:nvPr>
            <p:ph type="sldNum" sz="quarter" idx="12"/>
          </p:nvPr>
        </p:nvSpPr>
        <p:spPr/>
        <p:txBody>
          <a:bodyPr/>
          <a:lstStyle>
            <a:lvl1pPr>
              <a:defRPr/>
            </a:lvl1pPr>
          </a:lstStyle>
          <a:p>
            <a:fld id="{A7152695-05AA-4F40-8991-3E1B9250E787}" type="slidenum">
              <a:rPr lang="de-DE" altLang="en-US"/>
              <a:pPr/>
              <a:t>‹N°›</a:t>
            </a:fld>
            <a:endParaRPr lang="de-DE" altLang="en-US"/>
          </a:p>
        </p:txBody>
      </p:sp>
    </p:spTree>
    <p:extLst>
      <p:ext uri="{BB962C8B-B14F-4D97-AF65-F5344CB8AC3E}">
        <p14:creationId xmlns:p14="http://schemas.microsoft.com/office/powerpoint/2010/main" val="41846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B03201-8EBF-4318-A1F4-54B72981B8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EBF138-396D-4360-8041-68C318F49ACD}"/>
              </a:ext>
            </a:extLst>
          </p:cNvPr>
          <p:cNvSpPr>
            <a:spLocks noGrp="1"/>
          </p:cNvSpPr>
          <p:nvPr>
            <p:ph sz="half" idx="1"/>
          </p:nvPr>
        </p:nvSpPr>
        <p:spPr>
          <a:xfrm>
            <a:off x="838200" y="3740727"/>
            <a:ext cx="5181600" cy="243623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1FB1FC2-3E75-4433-B834-096D71880EA4}"/>
              </a:ext>
            </a:extLst>
          </p:cNvPr>
          <p:cNvSpPr>
            <a:spLocks noGrp="1"/>
          </p:cNvSpPr>
          <p:nvPr>
            <p:ph sz="half" idx="2"/>
          </p:nvPr>
        </p:nvSpPr>
        <p:spPr>
          <a:xfrm>
            <a:off x="6172200" y="3740725"/>
            <a:ext cx="5181600" cy="24362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8F729B2-5A4C-454B-AE99-EAFCEA663024}"/>
              </a:ext>
            </a:extLst>
          </p:cNvPr>
          <p:cNvSpPr>
            <a:spLocks noGrp="1"/>
          </p:cNvSpPr>
          <p:nvPr>
            <p:ph type="dt" sz="half" idx="10"/>
          </p:nvPr>
        </p:nvSpPr>
        <p:spPr/>
        <p:txBody>
          <a:bodyPr/>
          <a:lstStyle/>
          <a:p>
            <a:fld id="{E753D9FB-1702-4303-994B-2C880491BE40}" type="datetimeFigureOut">
              <a:rPr lang="fr-FR" smtClean="0"/>
              <a:t>12/01/2018</a:t>
            </a:fld>
            <a:endParaRPr lang="fr-FR"/>
          </a:p>
        </p:txBody>
      </p:sp>
      <p:sp>
        <p:nvSpPr>
          <p:cNvPr id="6" name="Espace réservé du pied de page 5">
            <a:extLst>
              <a:ext uri="{FF2B5EF4-FFF2-40B4-BE49-F238E27FC236}">
                <a16:creationId xmlns:a16="http://schemas.microsoft.com/office/drawing/2014/main" id="{7F8DC575-CCCD-488D-97AE-790DC6E085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1F508A-2751-4394-BF34-BF71DD0C1999}"/>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3126857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609600" y="1600201"/>
            <a:ext cx="109728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E039AC3D-A683-46C1-B233-109ACF8F620D}"/>
              </a:ext>
            </a:extLst>
          </p:cNvPr>
          <p:cNvSpPr>
            <a:spLocks noGrp="1"/>
          </p:cNvSpPr>
          <p:nvPr>
            <p:ph type="dt" sz="half" idx="10"/>
          </p:nvPr>
        </p:nvSpPr>
        <p:spPr/>
        <p:txBody>
          <a:bodyPr/>
          <a:lstStyle>
            <a:lvl1pPr algn="l">
              <a:defRPr sz="1000">
                <a:solidFill>
                  <a:schemeClr val="tx1">
                    <a:tint val="75000"/>
                  </a:schemeClr>
                </a:solidFill>
                <a:latin typeface="Arial Narrow" charset="0"/>
                <a:ea typeface="Arial Narrow" charset="0"/>
                <a:cs typeface="Arial Narrow" charset="0"/>
              </a:defRPr>
            </a:lvl1pPr>
          </a:lstStyle>
          <a:p>
            <a:pPr>
              <a:defRPr/>
            </a:pPr>
            <a:fld id="{E44E9F06-DE4E-49C6-86C8-228EF23E5735}" type="datetime1">
              <a:rPr lang="fr-FR"/>
              <a:pPr>
                <a:defRPr/>
              </a:pPr>
              <a:t>12/01/2018</a:t>
            </a:fld>
            <a:endParaRPr lang="fr-FR" dirty="0"/>
          </a:p>
        </p:txBody>
      </p:sp>
      <p:sp>
        <p:nvSpPr>
          <p:cNvPr id="4" name="Espace réservé du numéro de diapositive 5">
            <a:extLst>
              <a:ext uri="{FF2B5EF4-FFF2-40B4-BE49-F238E27FC236}">
                <a16:creationId xmlns:a16="http://schemas.microsoft.com/office/drawing/2014/main" id="{54DA8AB5-0846-4A4A-981F-ABA557D5F318}"/>
              </a:ext>
            </a:extLst>
          </p:cNvPr>
          <p:cNvSpPr>
            <a:spLocks noGrp="1"/>
          </p:cNvSpPr>
          <p:nvPr>
            <p:ph type="sldNum" sz="quarter" idx="11"/>
          </p:nvPr>
        </p:nvSpPr>
        <p:spPr/>
        <p:txBody>
          <a:bodyPr/>
          <a:lstStyle>
            <a:lvl1pPr>
              <a:defRPr sz="1000">
                <a:latin typeface="Arial Narrow" panose="020B0606020202030204" pitchFamily="34" charset="0"/>
              </a:defRPr>
            </a:lvl1pPr>
          </a:lstStyle>
          <a:p>
            <a:fld id="{7B0BA69A-F1A6-4A6E-A047-575EA4729253}" type="slidenum">
              <a:rPr lang="fr-FR" altLang="en-US"/>
              <a:pPr/>
              <a:t>‹N°›</a:t>
            </a:fld>
            <a:endParaRPr lang="fr-FR" altLang="en-US"/>
          </a:p>
        </p:txBody>
      </p:sp>
    </p:spTree>
    <p:extLst>
      <p:ext uri="{BB962C8B-B14F-4D97-AF65-F5344CB8AC3E}">
        <p14:creationId xmlns:p14="http://schemas.microsoft.com/office/powerpoint/2010/main" val="1500178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609600" y="1600201"/>
            <a:ext cx="109728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6954002A-13BF-4525-BC17-6CB8666CBE79}"/>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B494177C-254A-49B5-A2EE-9B12DD22846D}" type="datetime1">
              <a:rPr lang="fr-FR"/>
              <a:pPr>
                <a:defRPr/>
              </a:pPr>
              <a:t>12/01/2018</a:t>
            </a:fld>
            <a:endParaRPr lang="fr-FR" dirty="0"/>
          </a:p>
        </p:txBody>
      </p:sp>
      <p:sp>
        <p:nvSpPr>
          <p:cNvPr id="4" name="Espace réservé du numéro de diapositive 5">
            <a:extLst>
              <a:ext uri="{FF2B5EF4-FFF2-40B4-BE49-F238E27FC236}">
                <a16:creationId xmlns:a16="http://schemas.microsoft.com/office/drawing/2014/main" id="{703B92EF-6346-4A87-845D-077CFEE7B86C}"/>
              </a:ext>
            </a:extLst>
          </p:cNvPr>
          <p:cNvSpPr>
            <a:spLocks noGrp="1"/>
          </p:cNvSpPr>
          <p:nvPr>
            <p:ph type="sldNum" sz="quarter" idx="11"/>
          </p:nvPr>
        </p:nvSpPr>
        <p:spPr/>
        <p:txBody>
          <a:bodyPr/>
          <a:lstStyle>
            <a:lvl1pPr defTabSz="914400" eaLnBrk="0" hangingPunct="0">
              <a:defRPr/>
            </a:lvl1pPr>
          </a:lstStyle>
          <a:p>
            <a:fld id="{98D63522-7CEA-4D8F-AB3D-3DACB665C3D5}" type="slidenum">
              <a:rPr lang="fr-FR" altLang="en-US"/>
              <a:pPr/>
              <a:t>‹N°›</a:t>
            </a:fld>
            <a:endParaRPr lang="fr-FR" altLang="en-US"/>
          </a:p>
        </p:txBody>
      </p:sp>
    </p:spTree>
    <p:extLst>
      <p:ext uri="{BB962C8B-B14F-4D97-AF65-F5344CB8AC3E}">
        <p14:creationId xmlns:p14="http://schemas.microsoft.com/office/powerpoint/2010/main" val="4007045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663C955-2AF1-4F7F-B6D9-D1D2E81FE864}"/>
              </a:ext>
            </a:extLst>
          </p:cNvPr>
          <p:cNvSpPr>
            <a:spLocks noGrp="1"/>
          </p:cNvSpPr>
          <p:nvPr>
            <p:ph type="sldNum" sz="quarter" idx="10"/>
          </p:nvPr>
        </p:nvSpPr>
        <p:spPr/>
        <p:txBody>
          <a:bodyPr/>
          <a:lstStyle>
            <a:lvl1pPr>
              <a:defRPr/>
            </a:lvl1pPr>
          </a:lstStyle>
          <a:p>
            <a:fld id="{EBE488E2-2785-496E-BAE2-22D5A2E61F6D}" type="slidenum">
              <a:rPr lang="fr-FR" altLang="en-US"/>
              <a:pPr/>
              <a:t>‹N°›</a:t>
            </a:fld>
            <a:endParaRPr lang="fr-FR" altLang="en-US"/>
          </a:p>
        </p:txBody>
      </p:sp>
    </p:spTree>
    <p:extLst>
      <p:ext uri="{BB962C8B-B14F-4D97-AF65-F5344CB8AC3E}">
        <p14:creationId xmlns:p14="http://schemas.microsoft.com/office/powerpoint/2010/main" val="3619186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EECE5869-3645-415B-9DEA-BAA2873CDDDF}"/>
              </a:ext>
            </a:extLst>
          </p:cNvPr>
          <p:cNvSpPr>
            <a:spLocks noGrp="1"/>
          </p:cNvSpPr>
          <p:nvPr>
            <p:ph type="dt" sz="half" idx="10"/>
          </p:nvPr>
        </p:nvSpPr>
        <p:spPr/>
        <p:txBody>
          <a:bodyPr/>
          <a:lstStyle>
            <a:lvl1pPr>
              <a:defRPr/>
            </a:lvl1pPr>
          </a:lstStyle>
          <a:p>
            <a:pPr>
              <a:defRPr/>
            </a:pPr>
            <a:fld id="{B5746D09-9F08-4645-B63E-897DE2F7B3E6}" type="datetime1">
              <a:rPr lang="de-DE"/>
              <a:pPr>
                <a:defRPr/>
              </a:pPr>
              <a:t>12.01.2018</a:t>
            </a:fld>
            <a:endParaRPr lang="de-DE"/>
          </a:p>
        </p:txBody>
      </p:sp>
      <p:sp>
        <p:nvSpPr>
          <p:cNvPr id="5" name="Fußzeilenplatzhalter 4">
            <a:extLst>
              <a:ext uri="{FF2B5EF4-FFF2-40B4-BE49-F238E27FC236}">
                <a16:creationId xmlns:a16="http://schemas.microsoft.com/office/drawing/2014/main" id="{7D00E5E9-4046-4E45-91CB-F430E8FEEC7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9DA885E-026E-453E-A08F-2EA27CA80C73}"/>
              </a:ext>
            </a:extLst>
          </p:cNvPr>
          <p:cNvSpPr>
            <a:spLocks noGrp="1"/>
          </p:cNvSpPr>
          <p:nvPr>
            <p:ph type="sldNum" sz="quarter" idx="12"/>
          </p:nvPr>
        </p:nvSpPr>
        <p:spPr/>
        <p:txBody>
          <a:bodyPr/>
          <a:lstStyle>
            <a:lvl1pPr>
              <a:defRPr/>
            </a:lvl1pPr>
          </a:lstStyle>
          <a:p>
            <a:fld id="{5210A663-BCDE-4F89-925A-FFAF42897D16}" type="slidenum">
              <a:rPr lang="de-DE" altLang="en-US"/>
              <a:pPr/>
              <a:t>‹N°›</a:t>
            </a:fld>
            <a:endParaRPr lang="de-DE" altLang="en-US"/>
          </a:p>
        </p:txBody>
      </p:sp>
    </p:spTree>
    <p:extLst>
      <p:ext uri="{BB962C8B-B14F-4D97-AF65-F5344CB8AC3E}">
        <p14:creationId xmlns:p14="http://schemas.microsoft.com/office/powerpoint/2010/main" val="160230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F02543-163C-4758-9B52-02152D391E87}"/>
              </a:ext>
            </a:extLst>
          </p:cNvPr>
          <p:cNvSpPr>
            <a:spLocks noGrp="1"/>
          </p:cNvSpPr>
          <p:nvPr>
            <p:ph type="dt" sz="half" idx="10"/>
          </p:nvPr>
        </p:nvSpPr>
        <p:spPr/>
        <p:txBody>
          <a:bodyPr/>
          <a:lstStyle>
            <a:lvl1pPr>
              <a:defRPr/>
            </a:lvl1pPr>
          </a:lstStyle>
          <a:p>
            <a:pPr>
              <a:defRPr/>
            </a:pPr>
            <a:fld id="{D0EC8AB6-A85E-41BF-BC0B-A3D3102443F1}" type="datetime1">
              <a:rPr lang="de-DE"/>
              <a:pPr>
                <a:defRPr/>
              </a:pPr>
              <a:t>12.01.2018</a:t>
            </a:fld>
            <a:endParaRPr lang="de-DE"/>
          </a:p>
        </p:txBody>
      </p:sp>
      <p:sp>
        <p:nvSpPr>
          <p:cNvPr id="5" name="Fußzeilenplatzhalter 4">
            <a:extLst>
              <a:ext uri="{FF2B5EF4-FFF2-40B4-BE49-F238E27FC236}">
                <a16:creationId xmlns:a16="http://schemas.microsoft.com/office/drawing/2014/main" id="{97598FA9-6E9B-44B6-A3B7-7EA65B7A60F7}"/>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1A4A84C-1B09-4F4A-A713-83B26F6C7F66}"/>
              </a:ext>
            </a:extLst>
          </p:cNvPr>
          <p:cNvSpPr>
            <a:spLocks noGrp="1"/>
          </p:cNvSpPr>
          <p:nvPr>
            <p:ph type="sldNum" sz="quarter" idx="12"/>
          </p:nvPr>
        </p:nvSpPr>
        <p:spPr/>
        <p:txBody>
          <a:bodyPr/>
          <a:lstStyle>
            <a:lvl1pPr>
              <a:defRPr/>
            </a:lvl1pPr>
          </a:lstStyle>
          <a:p>
            <a:fld id="{3CEDCCB6-AFF8-4ABB-BAEA-BFE0F9F30A89}" type="slidenum">
              <a:rPr lang="de-DE" altLang="en-US"/>
              <a:pPr/>
              <a:t>‹N°›</a:t>
            </a:fld>
            <a:endParaRPr lang="de-DE" altLang="en-US"/>
          </a:p>
        </p:txBody>
      </p:sp>
    </p:spTree>
    <p:extLst>
      <p:ext uri="{BB962C8B-B14F-4D97-AF65-F5344CB8AC3E}">
        <p14:creationId xmlns:p14="http://schemas.microsoft.com/office/powerpoint/2010/main" val="3551410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DA6560F1-6FA4-42A8-8D90-8C6446D765B2}"/>
              </a:ext>
            </a:extLst>
          </p:cNvPr>
          <p:cNvSpPr>
            <a:spLocks noGrp="1"/>
          </p:cNvSpPr>
          <p:nvPr>
            <p:ph type="dt" sz="half" idx="10"/>
          </p:nvPr>
        </p:nvSpPr>
        <p:spPr/>
        <p:txBody>
          <a:bodyPr/>
          <a:lstStyle>
            <a:lvl1pPr>
              <a:defRPr/>
            </a:lvl1pPr>
          </a:lstStyle>
          <a:p>
            <a:pPr>
              <a:defRPr/>
            </a:pPr>
            <a:fld id="{4A973632-7220-45B0-99ED-213633B801F4}" type="datetime1">
              <a:rPr lang="de-DE"/>
              <a:pPr>
                <a:defRPr/>
              </a:pPr>
              <a:t>12.01.2018</a:t>
            </a:fld>
            <a:endParaRPr lang="de-DE"/>
          </a:p>
        </p:txBody>
      </p:sp>
      <p:sp>
        <p:nvSpPr>
          <p:cNvPr id="5" name="Fußzeilenplatzhalter 4">
            <a:extLst>
              <a:ext uri="{FF2B5EF4-FFF2-40B4-BE49-F238E27FC236}">
                <a16:creationId xmlns:a16="http://schemas.microsoft.com/office/drawing/2014/main" id="{9089887B-6BDC-4787-B5BD-3D53A81DB187}"/>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E3530051-EFC6-4219-96E8-C681C3C20BF2}"/>
              </a:ext>
            </a:extLst>
          </p:cNvPr>
          <p:cNvSpPr>
            <a:spLocks noGrp="1"/>
          </p:cNvSpPr>
          <p:nvPr>
            <p:ph type="sldNum" sz="quarter" idx="12"/>
          </p:nvPr>
        </p:nvSpPr>
        <p:spPr/>
        <p:txBody>
          <a:bodyPr/>
          <a:lstStyle>
            <a:lvl1pPr>
              <a:defRPr/>
            </a:lvl1pPr>
          </a:lstStyle>
          <a:p>
            <a:fld id="{86A2292F-F6FE-4C5E-8968-D984CE12162E}" type="slidenum">
              <a:rPr lang="de-DE" altLang="en-US"/>
              <a:pPr/>
              <a:t>‹N°›</a:t>
            </a:fld>
            <a:endParaRPr lang="de-DE" altLang="en-US"/>
          </a:p>
        </p:txBody>
      </p:sp>
    </p:spTree>
    <p:extLst>
      <p:ext uri="{BB962C8B-B14F-4D97-AF65-F5344CB8AC3E}">
        <p14:creationId xmlns:p14="http://schemas.microsoft.com/office/powerpoint/2010/main" val="3353481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C8B14450-6E44-4583-8FA2-D5E8DC8CAB6C}"/>
              </a:ext>
            </a:extLst>
          </p:cNvPr>
          <p:cNvSpPr>
            <a:spLocks noGrp="1"/>
          </p:cNvSpPr>
          <p:nvPr>
            <p:ph type="dt" sz="half" idx="10"/>
          </p:nvPr>
        </p:nvSpPr>
        <p:spPr/>
        <p:txBody>
          <a:bodyPr/>
          <a:lstStyle>
            <a:lvl1pPr>
              <a:defRPr/>
            </a:lvl1pPr>
          </a:lstStyle>
          <a:p>
            <a:pPr>
              <a:defRPr/>
            </a:pPr>
            <a:fld id="{DD8AF52D-FF4C-4032-BD75-6B23A1852170}" type="datetime1">
              <a:rPr lang="de-DE"/>
              <a:pPr>
                <a:defRPr/>
              </a:pPr>
              <a:t>12.01.2018</a:t>
            </a:fld>
            <a:endParaRPr lang="de-DE"/>
          </a:p>
        </p:txBody>
      </p:sp>
      <p:sp>
        <p:nvSpPr>
          <p:cNvPr id="6" name="Fußzeilenplatzhalter 4">
            <a:extLst>
              <a:ext uri="{FF2B5EF4-FFF2-40B4-BE49-F238E27FC236}">
                <a16:creationId xmlns:a16="http://schemas.microsoft.com/office/drawing/2014/main" id="{5B773739-F999-4C3B-837A-859932B9F8DB}"/>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F189FE3-701D-4106-934B-AB6082F17F51}"/>
              </a:ext>
            </a:extLst>
          </p:cNvPr>
          <p:cNvSpPr>
            <a:spLocks noGrp="1"/>
          </p:cNvSpPr>
          <p:nvPr>
            <p:ph type="sldNum" sz="quarter" idx="12"/>
          </p:nvPr>
        </p:nvSpPr>
        <p:spPr/>
        <p:txBody>
          <a:bodyPr/>
          <a:lstStyle>
            <a:lvl1pPr>
              <a:defRPr/>
            </a:lvl1pPr>
          </a:lstStyle>
          <a:p>
            <a:fld id="{ACC87EF4-52E5-40DA-B9B1-21CD43C83CF7}" type="slidenum">
              <a:rPr lang="de-DE" altLang="en-US"/>
              <a:pPr/>
              <a:t>‹N°›</a:t>
            </a:fld>
            <a:endParaRPr lang="de-DE" altLang="en-US"/>
          </a:p>
        </p:txBody>
      </p:sp>
    </p:spTree>
    <p:extLst>
      <p:ext uri="{BB962C8B-B14F-4D97-AF65-F5344CB8AC3E}">
        <p14:creationId xmlns:p14="http://schemas.microsoft.com/office/powerpoint/2010/main" val="2999666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A98118F1-DFE0-4E5B-84C8-0A5F4F6ED70C}"/>
              </a:ext>
            </a:extLst>
          </p:cNvPr>
          <p:cNvSpPr>
            <a:spLocks noGrp="1"/>
          </p:cNvSpPr>
          <p:nvPr>
            <p:ph type="dt" sz="half" idx="10"/>
          </p:nvPr>
        </p:nvSpPr>
        <p:spPr/>
        <p:txBody>
          <a:bodyPr/>
          <a:lstStyle>
            <a:lvl1pPr>
              <a:defRPr/>
            </a:lvl1pPr>
          </a:lstStyle>
          <a:p>
            <a:pPr>
              <a:defRPr/>
            </a:pPr>
            <a:fld id="{F99360F1-5E44-440E-83F2-D9087BF140BC}" type="datetime1">
              <a:rPr lang="de-DE"/>
              <a:pPr>
                <a:defRPr/>
              </a:pPr>
              <a:t>12.01.2018</a:t>
            </a:fld>
            <a:endParaRPr lang="de-DE"/>
          </a:p>
        </p:txBody>
      </p:sp>
      <p:sp>
        <p:nvSpPr>
          <p:cNvPr id="8" name="Fußzeilenplatzhalter 4">
            <a:extLst>
              <a:ext uri="{FF2B5EF4-FFF2-40B4-BE49-F238E27FC236}">
                <a16:creationId xmlns:a16="http://schemas.microsoft.com/office/drawing/2014/main" id="{4ACA9762-5F30-4FAE-9C18-F015DB0B340C}"/>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2396952B-67E2-4D2B-9202-FFBA9BA7CF45}"/>
              </a:ext>
            </a:extLst>
          </p:cNvPr>
          <p:cNvSpPr>
            <a:spLocks noGrp="1"/>
          </p:cNvSpPr>
          <p:nvPr>
            <p:ph type="sldNum" sz="quarter" idx="12"/>
          </p:nvPr>
        </p:nvSpPr>
        <p:spPr/>
        <p:txBody>
          <a:bodyPr/>
          <a:lstStyle>
            <a:lvl1pPr>
              <a:defRPr/>
            </a:lvl1pPr>
          </a:lstStyle>
          <a:p>
            <a:fld id="{CFB0D38B-B253-4BD5-B953-A67C13D97910}" type="slidenum">
              <a:rPr lang="de-DE" altLang="en-US"/>
              <a:pPr/>
              <a:t>‹N°›</a:t>
            </a:fld>
            <a:endParaRPr lang="de-DE" altLang="en-US"/>
          </a:p>
        </p:txBody>
      </p:sp>
    </p:spTree>
    <p:extLst>
      <p:ext uri="{BB962C8B-B14F-4D97-AF65-F5344CB8AC3E}">
        <p14:creationId xmlns:p14="http://schemas.microsoft.com/office/powerpoint/2010/main" val="1306916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38E4C393-A1E5-4096-96D5-97A6D151D193}"/>
              </a:ext>
            </a:extLst>
          </p:cNvPr>
          <p:cNvSpPr>
            <a:spLocks noGrp="1"/>
          </p:cNvSpPr>
          <p:nvPr>
            <p:ph type="dt" sz="half" idx="10"/>
          </p:nvPr>
        </p:nvSpPr>
        <p:spPr/>
        <p:txBody>
          <a:bodyPr/>
          <a:lstStyle>
            <a:lvl1pPr>
              <a:defRPr/>
            </a:lvl1pPr>
          </a:lstStyle>
          <a:p>
            <a:pPr>
              <a:defRPr/>
            </a:pPr>
            <a:fld id="{B6DC4FD9-0F54-4942-AC47-2A0BDBDC8C56}" type="datetime1">
              <a:rPr lang="de-DE"/>
              <a:pPr>
                <a:defRPr/>
              </a:pPr>
              <a:t>12.01.2018</a:t>
            </a:fld>
            <a:endParaRPr lang="de-DE"/>
          </a:p>
        </p:txBody>
      </p:sp>
      <p:sp>
        <p:nvSpPr>
          <p:cNvPr id="4" name="Fußzeilenplatzhalter 4">
            <a:extLst>
              <a:ext uri="{FF2B5EF4-FFF2-40B4-BE49-F238E27FC236}">
                <a16:creationId xmlns:a16="http://schemas.microsoft.com/office/drawing/2014/main" id="{4F3535F5-E51A-4709-920C-FDB03E1D5CBE}"/>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1EAB4459-51CB-4BD6-BA6B-57751E3DBBD5}"/>
              </a:ext>
            </a:extLst>
          </p:cNvPr>
          <p:cNvSpPr>
            <a:spLocks noGrp="1"/>
          </p:cNvSpPr>
          <p:nvPr>
            <p:ph type="sldNum" sz="quarter" idx="12"/>
          </p:nvPr>
        </p:nvSpPr>
        <p:spPr/>
        <p:txBody>
          <a:bodyPr/>
          <a:lstStyle>
            <a:lvl1pPr>
              <a:defRPr/>
            </a:lvl1pPr>
          </a:lstStyle>
          <a:p>
            <a:fld id="{BB7037DE-0DCF-4146-90D6-934D5484D2B7}" type="slidenum">
              <a:rPr lang="de-DE" altLang="en-US"/>
              <a:pPr/>
              <a:t>‹N°›</a:t>
            </a:fld>
            <a:endParaRPr lang="de-DE" altLang="en-US"/>
          </a:p>
        </p:txBody>
      </p:sp>
    </p:spTree>
    <p:extLst>
      <p:ext uri="{BB962C8B-B14F-4D97-AF65-F5344CB8AC3E}">
        <p14:creationId xmlns:p14="http://schemas.microsoft.com/office/powerpoint/2010/main" val="3422191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681DDF79-A499-4DA2-983A-99AA35BDAB2D}"/>
              </a:ext>
            </a:extLst>
          </p:cNvPr>
          <p:cNvSpPr>
            <a:spLocks noGrp="1"/>
          </p:cNvSpPr>
          <p:nvPr>
            <p:ph type="dt" sz="half" idx="10"/>
          </p:nvPr>
        </p:nvSpPr>
        <p:spPr/>
        <p:txBody>
          <a:bodyPr/>
          <a:lstStyle>
            <a:lvl1pPr>
              <a:defRPr/>
            </a:lvl1pPr>
          </a:lstStyle>
          <a:p>
            <a:pPr>
              <a:defRPr/>
            </a:pPr>
            <a:fld id="{D942FEB4-EF32-4315-9F98-39FFBE7327BC}" type="datetime1">
              <a:rPr lang="de-DE"/>
              <a:pPr>
                <a:defRPr/>
              </a:pPr>
              <a:t>12.01.2018</a:t>
            </a:fld>
            <a:endParaRPr lang="de-DE"/>
          </a:p>
        </p:txBody>
      </p:sp>
      <p:sp>
        <p:nvSpPr>
          <p:cNvPr id="3" name="Fußzeilenplatzhalter 4">
            <a:extLst>
              <a:ext uri="{FF2B5EF4-FFF2-40B4-BE49-F238E27FC236}">
                <a16:creationId xmlns:a16="http://schemas.microsoft.com/office/drawing/2014/main" id="{EF12F4F0-0CD4-4E92-8BC6-B90DD864B290}"/>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98F293E5-6895-4A21-830E-F5102111FAA3}"/>
              </a:ext>
            </a:extLst>
          </p:cNvPr>
          <p:cNvSpPr>
            <a:spLocks noGrp="1"/>
          </p:cNvSpPr>
          <p:nvPr>
            <p:ph type="sldNum" sz="quarter" idx="12"/>
          </p:nvPr>
        </p:nvSpPr>
        <p:spPr/>
        <p:txBody>
          <a:bodyPr/>
          <a:lstStyle>
            <a:lvl1pPr>
              <a:defRPr/>
            </a:lvl1pPr>
          </a:lstStyle>
          <a:p>
            <a:fld id="{89396A6C-D7B3-4D27-9612-7E798761B1E7}" type="slidenum">
              <a:rPr lang="de-DE" altLang="en-US"/>
              <a:pPr/>
              <a:t>‹N°›</a:t>
            </a:fld>
            <a:endParaRPr lang="de-DE" altLang="en-US"/>
          </a:p>
        </p:txBody>
      </p:sp>
    </p:spTree>
    <p:extLst>
      <p:ext uri="{BB962C8B-B14F-4D97-AF65-F5344CB8AC3E}">
        <p14:creationId xmlns:p14="http://schemas.microsoft.com/office/powerpoint/2010/main" val="387738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59-8CAC-4AD4-97EA-9764F1A3B94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3CAD071-2232-43D8-A2BA-CC8F35C35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89F485FA-98DD-485F-BAB6-2BBF53008ED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2BCAC22-5098-4FB4-AD2F-8C1A76373F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02365B74-F4EE-4218-B1B4-EE2A64A6055E}"/>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6290620-C39E-4746-A0DB-8137FC83BC12}"/>
              </a:ext>
            </a:extLst>
          </p:cNvPr>
          <p:cNvSpPr>
            <a:spLocks noGrp="1"/>
          </p:cNvSpPr>
          <p:nvPr>
            <p:ph type="dt" sz="half" idx="10"/>
          </p:nvPr>
        </p:nvSpPr>
        <p:spPr/>
        <p:txBody>
          <a:bodyPr/>
          <a:lstStyle/>
          <a:p>
            <a:fld id="{E753D9FB-1702-4303-994B-2C880491BE40}" type="datetimeFigureOut">
              <a:rPr lang="fr-FR" smtClean="0"/>
              <a:t>12/01/2018</a:t>
            </a:fld>
            <a:endParaRPr lang="fr-FR"/>
          </a:p>
        </p:txBody>
      </p:sp>
      <p:sp>
        <p:nvSpPr>
          <p:cNvPr id="8" name="Espace réservé du pied de page 7">
            <a:extLst>
              <a:ext uri="{FF2B5EF4-FFF2-40B4-BE49-F238E27FC236}">
                <a16:creationId xmlns:a16="http://schemas.microsoft.com/office/drawing/2014/main" id="{5CD7E084-D68D-49B4-B105-46957A63606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E161C99-F89D-40DA-BF07-6D3C8FE5F705}"/>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944081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3ECF949C-894B-43C9-8C0C-1C88E99F4232}"/>
              </a:ext>
            </a:extLst>
          </p:cNvPr>
          <p:cNvSpPr>
            <a:spLocks noGrp="1"/>
          </p:cNvSpPr>
          <p:nvPr>
            <p:ph type="dt" sz="half" idx="10"/>
          </p:nvPr>
        </p:nvSpPr>
        <p:spPr/>
        <p:txBody>
          <a:bodyPr/>
          <a:lstStyle>
            <a:lvl1pPr>
              <a:defRPr/>
            </a:lvl1pPr>
          </a:lstStyle>
          <a:p>
            <a:pPr>
              <a:defRPr/>
            </a:pPr>
            <a:fld id="{C33CD002-2BA6-4B92-B77F-21A4354DC13C}" type="datetime1">
              <a:rPr lang="de-DE"/>
              <a:pPr>
                <a:defRPr/>
              </a:pPr>
              <a:t>12.01.2018</a:t>
            </a:fld>
            <a:endParaRPr lang="de-DE"/>
          </a:p>
        </p:txBody>
      </p:sp>
      <p:sp>
        <p:nvSpPr>
          <p:cNvPr id="6" name="Fußzeilenplatzhalter 4">
            <a:extLst>
              <a:ext uri="{FF2B5EF4-FFF2-40B4-BE49-F238E27FC236}">
                <a16:creationId xmlns:a16="http://schemas.microsoft.com/office/drawing/2014/main" id="{8D55B847-AC2C-466A-A5EB-1AFD49297D2E}"/>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B287B35E-6707-412F-B281-DD4DE9796DD9}"/>
              </a:ext>
            </a:extLst>
          </p:cNvPr>
          <p:cNvSpPr>
            <a:spLocks noGrp="1"/>
          </p:cNvSpPr>
          <p:nvPr>
            <p:ph type="sldNum" sz="quarter" idx="12"/>
          </p:nvPr>
        </p:nvSpPr>
        <p:spPr/>
        <p:txBody>
          <a:bodyPr/>
          <a:lstStyle>
            <a:lvl1pPr>
              <a:defRPr/>
            </a:lvl1pPr>
          </a:lstStyle>
          <a:p>
            <a:fld id="{508D6776-A39B-4BBF-A379-3E1343DE501D}" type="slidenum">
              <a:rPr lang="de-DE" altLang="en-US"/>
              <a:pPr/>
              <a:t>‹N°›</a:t>
            </a:fld>
            <a:endParaRPr lang="de-DE" altLang="en-US"/>
          </a:p>
        </p:txBody>
      </p:sp>
    </p:spTree>
    <p:extLst>
      <p:ext uri="{BB962C8B-B14F-4D97-AF65-F5344CB8AC3E}">
        <p14:creationId xmlns:p14="http://schemas.microsoft.com/office/powerpoint/2010/main" val="40710947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6865C571-62A6-4792-9D3C-BF3019C22470}"/>
              </a:ext>
            </a:extLst>
          </p:cNvPr>
          <p:cNvSpPr>
            <a:spLocks noGrp="1"/>
          </p:cNvSpPr>
          <p:nvPr>
            <p:ph type="dt" sz="half" idx="10"/>
          </p:nvPr>
        </p:nvSpPr>
        <p:spPr/>
        <p:txBody>
          <a:bodyPr/>
          <a:lstStyle>
            <a:lvl1pPr>
              <a:defRPr/>
            </a:lvl1pPr>
          </a:lstStyle>
          <a:p>
            <a:pPr>
              <a:defRPr/>
            </a:pPr>
            <a:fld id="{07ED6398-16C1-436D-8937-EF6415D43549}" type="datetime1">
              <a:rPr lang="de-DE"/>
              <a:pPr>
                <a:defRPr/>
              </a:pPr>
              <a:t>12.01.2018</a:t>
            </a:fld>
            <a:endParaRPr lang="de-DE"/>
          </a:p>
        </p:txBody>
      </p:sp>
      <p:sp>
        <p:nvSpPr>
          <p:cNvPr id="6" name="Fußzeilenplatzhalter 4">
            <a:extLst>
              <a:ext uri="{FF2B5EF4-FFF2-40B4-BE49-F238E27FC236}">
                <a16:creationId xmlns:a16="http://schemas.microsoft.com/office/drawing/2014/main" id="{2A1E6EBA-24A4-42AC-89A8-2612B94B502D}"/>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1F32BD5D-4E5F-4366-9DD3-CD209E5D5CF2}"/>
              </a:ext>
            </a:extLst>
          </p:cNvPr>
          <p:cNvSpPr>
            <a:spLocks noGrp="1"/>
          </p:cNvSpPr>
          <p:nvPr>
            <p:ph type="sldNum" sz="quarter" idx="12"/>
          </p:nvPr>
        </p:nvSpPr>
        <p:spPr/>
        <p:txBody>
          <a:bodyPr/>
          <a:lstStyle>
            <a:lvl1pPr>
              <a:defRPr/>
            </a:lvl1pPr>
          </a:lstStyle>
          <a:p>
            <a:fld id="{B73A45D4-D954-4E44-BB2B-7C00FF7B4EC7}" type="slidenum">
              <a:rPr lang="de-DE" altLang="en-US"/>
              <a:pPr/>
              <a:t>‹N°›</a:t>
            </a:fld>
            <a:endParaRPr lang="de-DE" altLang="en-US"/>
          </a:p>
        </p:txBody>
      </p:sp>
    </p:spTree>
    <p:extLst>
      <p:ext uri="{BB962C8B-B14F-4D97-AF65-F5344CB8AC3E}">
        <p14:creationId xmlns:p14="http://schemas.microsoft.com/office/powerpoint/2010/main" val="967576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A413D68-5AC1-4054-BE3E-32D3D5F30435}"/>
              </a:ext>
            </a:extLst>
          </p:cNvPr>
          <p:cNvSpPr>
            <a:spLocks noGrp="1"/>
          </p:cNvSpPr>
          <p:nvPr>
            <p:ph type="dt" sz="half" idx="10"/>
          </p:nvPr>
        </p:nvSpPr>
        <p:spPr/>
        <p:txBody>
          <a:bodyPr/>
          <a:lstStyle>
            <a:lvl1pPr>
              <a:defRPr/>
            </a:lvl1pPr>
          </a:lstStyle>
          <a:p>
            <a:pPr>
              <a:defRPr/>
            </a:pPr>
            <a:fld id="{2FF53568-4781-4AFE-BD87-00E14185DB25}" type="datetime1">
              <a:rPr lang="de-DE"/>
              <a:pPr>
                <a:defRPr/>
              </a:pPr>
              <a:t>12.01.2018</a:t>
            </a:fld>
            <a:endParaRPr lang="de-DE"/>
          </a:p>
        </p:txBody>
      </p:sp>
      <p:sp>
        <p:nvSpPr>
          <p:cNvPr id="5" name="Fußzeilenplatzhalter 4">
            <a:extLst>
              <a:ext uri="{FF2B5EF4-FFF2-40B4-BE49-F238E27FC236}">
                <a16:creationId xmlns:a16="http://schemas.microsoft.com/office/drawing/2014/main" id="{A54102C8-B2E6-4549-9D25-6C513224B9C9}"/>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5434664-6A55-4D38-86C0-246EE97B9A23}"/>
              </a:ext>
            </a:extLst>
          </p:cNvPr>
          <p:cNvSpPr>
            <a:spLocks noGrp="1"/>
          </p:cNvSpPr>
          <p:nvPr>
            <p:ph type="sldNum" sz="quarter" idx="12"/>
          </p:nvPr>
        </p:nvSpPr>
        <p:spPr/>
        <p:txBody>
          <a:bodyPr/>
          <a:lstStyle>
            <a:lvl1pPr>
              <a:defRPr/>
            </a:lvl1pPr>
          </a:lstStyle>
          <a:p>
            <a:fld id="{B2D5390D-731B-4B99-842C-C8BA92850E96}" type="slidenum">
              <a:rPr lang="de-DE" altLang="en-US"/>
              <a:pPr/>
              <a:t>‹N°›</a:t>
            </a:fld>
            <a:endParaRPr lang="de-DE" altLang="en-US"/>
          </a:p>
        </p:txBody>
      </p:sp>
    </p:spTree>
    <p:extLst>
      <p:ext uri="{BB962C8B-B14F-4D97-AF65-F5344CB8AC3E}">
        <p14:creationId xmlns:p14="http://schemas.microsoft.com/office/powerpoint/2010/main" val="336565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13DFB7A-D405-477E-9938-51AF253078FF}"/>
              </a:ext>
            </a:extLst>
          </p:cNvPr>
          <p:cNvSpPr>
            <a:spLocks noGrp="1"/>
          </p:cNvSpPr>
          <p:nvPr>
            <p:ph type="dt" sz="half" idx="10"/>
          </p:nvPr>
        </p:nvSpPr>
        <p:spPr/>
        <p:txBody>
          <a:bodyPr/>
          <a:lstStyle>
            <a:lvl1pPr>
              <a:defRPr/>
            </a:lvl1pPr>
          </a:lstStyle>
          <a:p>
            <a:pPr>
              <a:defRPr/>
            </a:pPr>
            <a:fld id="{6E1B25C1-456C-4A15-892B-449F28E17EF5}" type="datetime1">
              <a:rPr lang="de-DE"/>
              <a:pPr>
                <a:defRPr/>
              </a:pPr>
              <a:t>12.01.2018</a:t>
            </a:fld>
            <a:endParaRPr lang="de-DE"/>
          </a:p>
        </p:txBody>
      </p:sp>
      <p:sp>
        <p:nvSpPr>
          <p:cNvPr id="5" name="Fußzeilenplatzhalter 4">
            <a:extLst>
              <a:ext uri="{FF2B5EF4-FFF2-40B4-BE49-F238E27FC236}">
                <a16:creationId xmlns:a16="http://schemas.microsoft.com/office/drawing/2014/main" id="{A534E49F-64A5-4600-9889-D7ACA8D92E87}"/>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0A2F6B3-234B-4869-ABE4-0CE7C1E53711}"/>
              </a:ext>
            </a:extLst>
          </p:cNvPr>
          <p:cNvSpPr>
            <a:spLocks noGrp="1"/>
          </p:cNvSpPr>
          <p:nvPr>
            <p:ph type="sldNum" sz="quarter" idx="12"/>
          </p:nvPr>
        </p:nvSpPr>
        <p:spPr/>
        <p:txBody>
          <a:bodyPr/>
          <a:lstStyle>
            <a:lvl1pPr>
              <a:defRPr/>
            </a:lvl1pPr>
          </a:lstStyle>
          <a:p>
            <a:fld id="{34C28591-3CCE-4DA6-88E7-1306645B1ECC}" type="slidenum">
              <a:rPr lang="de-DE" altLang="en-US"/>
              <a:pPr/>
              <a:t>‹N°›</a:t>
            </a:fld>
            <a:endParaRPr lang="de-DE" altLang="en-US"/>
          </a:p>
        </p:txBody>
      </p:sp>
    </p:spTree>
    <p:extLst>
      <p:ext uri="{BB962C8B-B14F-4D97-AF65-F5344CB8AC3E}">
        <p14:creationId xmlns:p14="http://schemas.microsoft.com/office/powerpoint/2010/main" val="2136160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9ABC2BA2-7E88-4EB8-B9AA-7683E003D9F0}"/>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1AE945C8-2BEA-4CDD-A97B-E6BA93A99824}"/>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B06A184-6694-4CA7-A3C1-48E28968247D}"/>
              </a:ext>
            </a:extLst>
          </p:cNvPr>
          <p:cNvSpPr>
            <a:spLocks noGrp="1"/>
          </p:cNvSpPr>
          <p:nvPr>
            <p:ph type="sldNum" sz="quarter" idx="12"/>
          </p:nvPr>
        </p:nvSpPr>
        <p:spPr/>
        <p:txBody>
          <a:bodyPr/>
          <a:lstStyle>
            <a:lvl1pPr>
              <a:defRPr/>
            </a:lvl1pPr>
          </a:lstStyle>
          <a:p>
            <a:fld id="{D6B2CD33-DE8C-493C-87B7-AF2E9E2DC9DE}" type="slidenum">
              <a:rPr lang="de-DE" altLang="en-US"/>
              <a:pPr/>
              <a:t>‹N°›</a:t>
            </a:fld>
            <a:endParaRPr lang="de-DE" altLang="en-US"/>
          </a:p>
        </p:txBody>
      </p:sp>
    </p:spTree>
    <p:extLst>
      <p:ext uri="{BB962C8B-B14F-4D97-AF65-F5344CB8AC3E}">
        <p14:creationId xmlns:p14="http://schemas.microsoft.com/office/powerpoint/2010/main" val="10306077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8B7D886-74B7-4AA2-8E92-705DB5CB9C2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A101D01B-A3EC-43B6-B75E-1CAA8A977517}"/>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4FBD0CD-B315-4A7E-A8AD-C8B24CC4A4ED}"/>
              </a:ext>
            </a:extLst>
          </p:cNvPr>
          <p:cNvSpPr>
            <a:spLocks noGrp="1"/>
          </p:cNvSpPr>
          <p:nvPr>
            <p:ph type="sldNum" sz="quarter" idx="12"/>
          </p:nvPr>
        </p:nvSpPr>
        <p:spPr/>
        <p:txBody>
          <a:bodyPr/>
          <a:lstStyle>
            <a:lvl1pPr>
              <a:defRPr/>
            </a:lvl1pPr>
          </a:lstStyle>
          <a:p>
            <a:fld id="{1C872F9D-FAD4-4D90-8A0D-3B371DB45E06}" type="slidenum">
              <a:rPr lang="de-DE" altLang="en-US"/>
              <a:pPr/>
              <a:t>‹N°›</a:t>
            </a:fld>
            <a:endParaRPr lang="de-DE" altLang="en-US"/>
          </a:p>
        </p:txBody>
      </p:sp>
    </p:spTree>
    <p:extLst>
      <p:ext uri="{BB962C8B-B14F-4D97-AF65-F5344CB8AC3E}">
        <p14:creationId xmlns:p14="http://schemas.microsoft.com/office/powerpoint/2010/main" val="206802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F3E3F97A-F6E4-45CF-981F-9647F5E86461}"/>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C787C364-CBF3-4958-88A7-3692D4EF6905}"/>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CA9220B8-7739-4333-8D47-6421DCEEE433}"/>
              </a:ext>
            </a:extLst>
          </p:cNvPr>
          <p:cNvSpPr>
            <a:spLocks noGrp="1"/>
          </p:cNvSpPr>
          <p:nvPr>
            <p:ph type="sldNum" sz="quarter" idx="12"/>
          </p:nvPr>
        </p:nvSpPr>
        <p:spPr/>
        <p:txBody>
          <a:bodyPr/>
          <a:lstStyle>
            <a:lvl1pPr>
              <a:defRPr/>
            </a:lvl1pPr>
          </a:lstStyle>
          <a:p>
            <a:fld id="{1111F270-A505-4036-BA68-AF7E9792C84C}" type="slidenum">
              <a:rPr lang="de-DE" altLang="en-US"/>
              <a:pPr/>
              <a:t>‹N°›</a:t>
            </a:fld>
            <a:endParaRPr lang="de-DE" altLang="en-US"/>
          </a:p>
        </p:txBody>
      </p:sp>
    </p:spTree>
    <p:extLst>
      <p:ext uri="{BB962C8B-B14F-4D97-AF65-F5344CB8AC3E}">
        <p14:creationId xmlns:p14="http://schemas.microsoft.com/office/powerpoint/2010/main" val="2829725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51FAF6AA-A486-47C7-AB3D-3283F792752B}"/>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6" name="Fußzeilenplatzhalter 4">
            <a:extLst>
              <a:ext uri="{FF2B5EF4-FFF2-40B4-BE49-F238E27FC236}">
                <a16:creationId xmlns:a16="http://schemas.microsoft.com/office/drawing/2014/main" id="{9442FD29-3E98-48A9-A518-ECF08638ABEB}"/>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9D7FA7DC-9F6B-45A3-B46D-76C6523C964D}"/>
              </a:ext>
            </a:extLst>
          </p:cNvPr>
          <p:cNvSpPr>
            <a:spLocks noGrp="1"/>
          </p:cNvSpPr>
          <p:nvPr>
            <p:ph type="sldNum" sz="quarter" idx="12"/>
          </p:nvPr>
        </p:nvSpPr>
        <p:spPr/>
        <p:txBody>
          <a:bodyPr/>
          <a:lstStyle>
            <a:lvl1pPr>
              <a:defRPr/>
            </a:lvl1pPr>
          </a:lstStyle>
          <a:p>
            <a:fld id="{EE715AC7-96CE-4C9B-A8FB-7E6490EBD384}" type="slidenum">
              <a:rPr lang="de-DE" altLang="en-US"/>
              <a:pPr/>
              <a:t>‹N°›</a:t>
            </a:fld>
            <a:endParaRPr lang="de-DE" altLang="en-US"/>
          </a:p>
        </p:txBody>
      </p:sp>
    </p:spTree>
    <p:extLst>
      <p:ext uri="{BB962C8B-B14F-4D97-AF65-F5344CB8AC3E}">
        <p14:creationId xmlns:p14="http://schemas.microsoft.com/office/powerpoint/2010/main" val="1142041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4D14B2B7-FE7E-43EA-AF92-69385679D18D}"/>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8" name="Fußzeilenplatzhalter 4">
            <a:extLst>
              <a:ext uri="{FF2B5EF4-FFF2-40B4-BE49-F238E27FC236}">
                <a16:creationId xmlns:a16="http://schemas.microsoft.com/office/drawing/2014/main" id="{5FFA7C72-1EF5-4D5B-BFC6-15559651A468}"/>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99B9B663-E2CF-4C0C-BC2A-99E03324D948}"/>
              </a:ext>
            </a:extLst>
          </p:cNvPr>
          <p:cNvSpPr>
            <a:spLocks noGrp="1"/>
          </p:cNvSpPr>
          <p:nvPr>
            <p:ph type="sldNum" sz="quarter" idx="12"/>
          </p:nvPr>
        </p:nvSpPr>
        <p:spPr/>
        <p:txBody>
          <a:bodyPr/>
          <a:lstStyle>
            <a:lvl1pPr>
              <a:defRPr/>
            </a:lvl1pPr>
          </a:lstStyle>
          <a:p>
            <a:fld id="{8D5324B4-F06B-4E03-B142-545BB084AE5D}" type="slidenum">
              <a:rPr lang="de-DE" altLang="en-US"/>
              <a:pPr/>
              <a:t>‹N°›</a:t>
            </a:fld>
            <a:endParaRPr lang="de-DE" altLang="en-US"/>
          </a:p>
        </p:txBody>
      </p:sp>
    </p:spTree>
    <p:extLst>
      <p:ext uri="{BB962C8B-B14F-4D97-AF65-F5344CB8AC3E}">
        <p14:creationId xmlns:p14="http://schemas.microsoft.com/office/powerpoint/2010/main" val="148615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779568B2-A353-474E-95B3-254EBDD003DE}"/>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4" name="Fußzeilenplatzhalter 4">
            <a:extLst>
              <a:ext uri="{FF2B5EF4-FFF2-40B4-BE49-F238E27FC236}">
                <a16:creationId xmlns:a16="http://schemas.microsoft.com/office/drawing/2014/main" id="{F60904D5-7719-46CC-A7CE-74752BC8AB98}"/>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179AAFDF-93E9-4458-81CC-E958F4A19DC8}"/>
              </a:ext>
            </a:extLst>
          </p:cNvPr>
          <p:cNvSpPr>
            <a:spLocks noGrp="1"/>
          </p:cNvSpPr>
          <p:nvPr>
            <p:ph type="sldNum" sz="quarter" idx="12"/>
          </p:nvPr>
        </p:nvSpPr>
        <p:spPr/>
        <p:txBody>
          <a:bodyPr/>
          <a:lstStyle>
            <a:lvl1pPr>
              <a:defRPr/>
            </a:lvl1pPr>
          </a:lstStyle>
          <a:p>
            <a:fld id="{F367C454-3014-41E2-A039-3AEC251A89AD}" type="slidenum">
              <a:rPr lang="de-DE" altLang="en-US"/>
              <a:pPr/>
              <a:t>‹N°›</a:t>
            </a:fld>
            <a:endParaRPr lang="de-DE" altLang="en-US"/>
          </a:p>
        </p:txBody>
      </p:sp>
    </p:spTree>
    <p:extLst>
      <p:ext uri="{BB962C8B-B14F-4D97-AF65-F5344CB8AC3E}">
        <p14:creationId xmlns:p14="http://schemas.microsoft.com/office/powerpoint/2010/main" val="3407829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A744F7-E1DE-467F-8F23-128F9483C55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59DDFEF-0E62-4747-ABB8-E2CA4ECF45F4}"/>
              </a:ext>
            </a:extLst>
          </p:cNvPr>
          <p:cNvSpPr>
            <a:spLocks noGrp="1"/>
          </p:cNvSpPr>
          <p:nvPr>
            <p:ph type="dt" sz="half" idx="10"/>
          </p:nvPr>
        </p:nvSpPr>
        <p:spPr/>
        <p:txBody>
          <a:bodyPr/>
          <a:lstStyle/>
          <a:p>
            <a:fld id="{E753D9FB-1702-4303-994B-2C880491BE40}" type="datetimeFigureOut">
              <a:rPr lang="fr-FR" smtClean="0"/>
              <a:t>12/01/2018</a:t>
            </a:fld>
            <a:endParaRPr lang="fr-FR"/>
          </a:p>
        </p:txBody>
      </p:sp>
      <p:sp>
        <p:nvSpPr>
          <p:cNvPr id="4" name="Espace réservé du pied de page 3">
            <a:extLst>
              <a:ext uri="{FF2B5EF4-FFF2-40B4-BE49-F238E27FC236}">
                <a16:creationId xmlns:a16="http://schemas.microsoft.com/office/drawing/2014/main" id="{B2337BE5-7127-41EE-B16D-EAF1A4A0E20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B0C14BE-E304-4FE1-851E-07E64F480E3A}"/>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1391180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F741545C-0991-48CC-8F60-5D35391B35CB}"/>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3" name="Fußzeilenplatzhalter 4">
            <a:extLst>
              <a:ext uri="{FF2B5EF4-FFF2-40B4-BE49-F238E27FC236}">
                <a16:creationId xmlns:a16="http://schemas.microsoft.com/office/drawing/2014/main" id="{F4490A25-434B-4053-A8B7-A8FB85AE733B}"/>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E3163DF7-BA20-43AC-9ADA-B3C11068C6B5}"/>
              </a:ext>
            </a:extLst>
          </p:cNvPr>
          <p:cNvSpPr>
            <a:spLocks noGrp="1"/>
          </p:cNvSpPr>
          <p:nvPr>
            <p:ph type="sldNum" sz="quarter" idx="12"/>
          </p:nvPr>
        </p:nvSpPr>
        <p:spPr/>
        <p:txBody>
          <a:bodyPr/>
          <a:lstStyle>
            <a:lvl1pPr>
              <a:defRPr/>
            </a:lvl1pPr>
          </a:lstStyle>
          <a:p>
            <a:fld id="{C16309D5-D901-44E8-8531-C990A41AA5E0}" type="slidenum">
              <a:rPr lang="de-DE" altLang="en-US"/>
              <a:pPr/>
              <a:t>‹N°›</a:t>
            </a:fld>
            <a:endParaRPr lang="de-DE" altLang="en-US"/>
          </a:p>
        </p:txBody>
      </p:sp>
    </p:spTree>
    <p:extLst>
      <p:ext uri="{BB962C8B-B14F-4D97-AF65-F5344CB8AC3E}">
        <p14:creationId xmlns:p14="http://schemas.microsoft.com/office/powerpoint/2010/main" val="28767096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14398C0D-C48B-4D0E-A98E-34B85E7C6924}"/>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6" name="Fußzeilenplatzhalter 4">
            <a:extLst>
              <a:ext uri="{FF2B5EF4-FFF2-40B4-BE49-F238E27FC236}">
                <a16:creationId xmlns:a16="http://schemas.microsoft.com/office/drawing/2014/main" id="{37B83B36-B43E-4978-AD80-CC1CF2BD6445}"/>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D053247A-9A45-437F-93C6-676F30B100D2}"/>
              </a:ext>
            </a:extLst>
          </p:cNvPr>
          <p:cNvSpPr>
            <a:spLocks noGrp="1"/>
          </p:cNvSpPr>
          <p:nvPr>
            <p:ph type="sldNum" sz="quarter" idx="12"/>
          </p:nvPr>
        </p:nvSpPr>
        <p:spPr/>
        <p:txBody>
          <a:bodyPr/>
          <a:lstStyle>
            <a:lvl1pPr>
              <a:defRPr/>
            </a:lvl1pPr>
          </a:lstStyle>
          <a:p>
            <a:fld id="{B68DC8BF-6446-454B-ABDB-A8D37768A80B}" type="slidenum">
              <a:rPr lang="de-DE" altLang="en-US"/>
              <a:pPr/>
              <a:t>‹N°›</a:t>
            </a:fld>
            <a:endParaRPr lang="de-DE" altLang="en-US"/>
          </a:p>
        </p:txBody>
      </p:sp>
    </p:spTree>
    <p:extLst>
      <p:ext uri="{BB962C8B-B14F-4D97-AF65-F5344CB8AC3E}">
        <p14:creationId xmlns:p14="http://schemas.microsoft.com/office/powerpoint/2010/main" val="3832368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390F196A-D968-46EC-B1F9-0106029DA0CD}"/>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6" name="Fußzeilenplatzhalter 4">
            <a:extLst>
              <a:ext uri="{FF2B5EF4-FFF2-40B4-BE49-F238E27FC236}">
                <a16:creationId xmlns:a16="http://schemas.microsoft.com/office/drawing/2014/main" id="{B76D7E74-EFAE-4AFB-BDB6-4C37A9CCCF6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5FBC666C-8E0D-4DE6-97DE-EF2C614EED42}"/>
              </a:ext>
            </a:extLst>
          </p:cNvPr>
          <p:cNvSpPr>
            <a:spLocks noGrp="1"/>
          </p:cNvSpPr>
          <p:nvPr>
            <p:ph type="sldNum" sz="quarter" idx="12"/>
          </p:nvPr>
        </p:nvSpPr>
        <p:spPr/>
        <p:txBody>
          <a:bodyPr/>
          <a:lstStyle>
            <a:lvl1pPr>
              <a:defRPr/>
            </a:lvl1pPr>
          </a:lstStyle>
          <a:p>
            <a:fld id="{557DF0D1-61FD-4B9A-A69D-821177B0B94A}" type="slidenum">
              <a:rPr lang="de-DE" altLang="en-US"/>
              <a:pPr/>
              <a:t>‹N°›</a:t>
            </a:fld>
            <a:endParaRPr lang="de-DE" altLang="en-US"/>
          </a:p>
        </p:txBody>
      </p:sp>
    </p:spTree>
    <p:extLst>
      <p:ext uri="{BB962C8B-B14F-4D97-AF65-F5344CB8AC3E}">
        <p14:creationId xmlns:p14="http://schemas.microsoft.com/office/powerpoint/2010/main" val="3282656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FF77562-F27A-402F-8BD3-D4AA5E89F4FC}"/>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39CF1D80-3B0A-43A7-BA70-E7CF6F9F49F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82D6E62-602B-44EB-B907-CB19C420935D}"/>
              </a:ext>
            </a:extLst>
          </p:cNvPr>
          <p:cNvSpPr>
            <a:spLocks noGrp="1"/>
          </p:cNvSpPr>
          <p:nvPr>
            <p:ph type="sldNum" sz="quarter" idx="12"/>
          </p:nvPr>
        </p:nvSpPr>
        <p:spPr/>
        <p:txBody>
          <a:bodyPr/>
          <a:lstStyle>
            <a:lvl1pPr>
              <a:defRPr/>
            </a:lvl1pPr>
          </a:lstStyle>
          <a:p>
            <a:fld id="{B055CFB2-5660-43B9-8E56-DDB7B3C10A62}" type="slidenum">
              <a:rPr lang="de-DE" altLang="en-US"/>
              <a:pPr/>
              <a:t>‹N°›</a:t>
            </a:fld>
            <a:endParaRPr lang="de-DE" altLang="en-US"/>
          </a:p>
        </p:txBody>
      </p:sp>
    </p:spTree>
    <p:extLst>
      <p:ext uri="{BB962C8B-B14F-4D97-AF65-F5344CB8AC3E}">
        <p14:creationId xmlns:p14="http://schemas.microsoft.com/office/powerpoint/2010/main" val="1035472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252A91F-3CB0-4B54-AF40-F12D464400B7}"/>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C078E0FC-C080-4AE7-8F37-4371911CB2F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B227D29-0522-42CA-9F0B-EF88DBE5BEB6}"/>
              </a:ext>
            </a:extLst>
          </p:cNvPr>
          <p:cNvSpPr>
            <a:spLocks noGrp="1"/>
          </p:cNvSpPr>
          <p:nvPr>
            <p:ph type="sldNum" sz="quarter" idx="12"/>
          </p:nvPr>
        </p:nvSpPr>
        <p:spPr/>
        <p:txBody>
          <a:bodyPr/>
          <a:lstStyle>
            <a:lvl1pPr>
              <a:defRPr/>
            </a:lvl1pPr>
          </a:lstStyle>
          <a:p>
            <a:fld id="{3CBF0CD1-2FC9-453A-9995-1E52EB102712}" type="slidenum">
              <a:rPr lang="de-DE" altLang="en-US"/>
              <a:pPr/>
              <a:t>‹N°›</a:t>
            </a:fld>
            <a:endParaRPr lang="de-DE" altLang="en-US"/>
          </a:p>
        </p:txBody>
      </p:sp>
    </p:spTree>
    <p:extLst>
      <p:ext uri="{BB962C8B-B14F-4D97-AF65-F5344CB8AC3E}">
        <p14:creationId xmlns:p14="http://schemas.microsoft.com/office/powerpoint/2010/main" val="1691608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24746F71-9A67-4377-88CF-7C33C6FF8A05}"/>
              </a:ext>
            </a:extLst>
          </p:cNvPr>
          <p:cNvSpPr>
            <a:spLocks noGrp="1"/>
          </p:cNvSpPr>
          <p:nvPr>
            <p:ph type="dt" sz="half" idx="10"/>
          </p:nvPr>
        </p:nvSpPr>
        <p:spPr/>
        <p:txBody>
          <a:bodyPr/>
          <a:lstStyle>
            <a:lvl1pPr>
              <a:defRPr/>
            </a:lvl1pPr>
          </a:lstStyle>
          <a:p>
            <a:pPr>
              <a:defRPr/>
            </a:pPr>
            <a:fld id="{6BCCEC0D-9419-4FD6-9E71-0E7E5512406D}" type="datetime1">
              <a:rPr lang="de-DE"/>
              <a:pPr>
                <a:defRPr/>
              </a:pPr>
              <a:t>12.01.2018</a:t>
            </a:fld>
            <a:endParaRPr lang="de-DE"/>
          </a:p>
        </p:txBody>
      </p:sp>
      <p:sp>
        <p:nvSpPr>
          <p:cNvPr id="5" name="Fußzeilenplatzhalter 4">
            <a:extLst>
              <a:ext uri="{FF2B5EF4-FFF2-40B4-BE49-F238E27FC236}">
                <a16:creationId xmlns:a16="http://schemas.microsoft.com/office/drawing/2014/main" id="{47CE4BEB-088E-4348-AC55-55A510B7CAA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1E16250-836E-4FE4-9CDF-23EDB0A244C4}"/>
              </a:ext>
            </a:extLst>
          </p:cNvPr>
          <p:cNvSpPr>
            <a:spLocks noGrp="1"/>
          </p:cNvSpPr>
          <p:nvPr>
            <p:ph type="sldNum" sz="quarter" idx="12"/>
          </p:nvPr>
        </p:nvSpPr>
        <p:spPr/>
        <p:txBody>
          <a:bodyPr/>
          <a:lstStyle>
            <a:lvl1pPr>
              <a:defRPr/>
            </a:lvl1pPr>
          </a:lstStyle>
          <a:p>
            <a:fld id="{0DCDDB9E-446D-4533-9438-ADA5B2BFEFDC}" type="slidenum">
              <a:rPr lang="de-DE" altLang="en-US"/>
              <a:pPr/>
              <a:t>‹N°›</a:t>
            </a:fld>
            <a:endParaRPr lang="de-DE" altLang="en-US"/>
          </a:p>
        </p:txBody>
      </p:sp>
    </p:spTree>
    <p:extLst>
      <p:ext uri="{BB962C8B-B14F-4D97-AF65-F5344CB8AC3E}">
        <p14:creationId xmlns:p14="http://schemas.microsoft.com/office/powerpoint/2010/main" val="3741105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948BDC-8362-4314-9B2C-675D23633EE2}"/>
              </a:ext>
            </a:extLst>
          </p:cNvPr>
          <p:cNvSpPr>
            <a:spLocks noGrp="1"/>
          </p:cNvSpPr>
          <p:nvPr>
            <p:ph type="dt" sz="half" idx="10"/>
          </p:nvPr>
        </p:nvSpPr>
        <p:spPr/>
        <p:txBody>
          <a:bodyPr/>
          <a:lstStyle>
            <a:lvl1pPr>
              <a:defRPr/>
            </a:lvl1pPr>
          </a:lstStyle>
          <a:p>
            <a:pPr>
              <a:defRPr/>
            </a:pPr>
            <a:fld id="{2F8C1F2D-8F2D-4F4D-8101-FA9E8A221007}" type="datetime1">
              <a:rPr lang="de-DE"/>
              <a:pPr>
                <a:defRPr/>
              </a:pPr>
              <a:t>12.01.2018</a:t>
            </a:fld>
            <a:endParaRPr lang="de-DE"/>
          </a:p>
        </p:txBody>
      </p:sp>
      <p:sp>
        <p:nvSpPr>
          <p:cNvPr id="5" name="Fußzeilenplatzhalter 4">
            <a:extLst>
              <a:ext uri="{FF2B5EF4-FFF2-40B4-BE49-F238E27FC236}">
                <a16:creationId xmlns:a16="http://schemas.microsoft.com/office/drawing/2014/main" id="{87760474-A889-42D0-A474-47547A6EF459}"/>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BA403CD9-F44A-44D7-BFC8-20B0DB1F1475}"/>
              </a:ext>
            </a:extLst>
          </p:cNvPr>
          <p:cNvSpPr>
            <a:spLocks noGrp="1"/>
          </p:cNvSpPr>
          <p:nvPr>
            <p:ph type="sldNum" sz="quarter" idx="12"/>
          </p:nvPr>
        </p:nvSpPr>
        <p:spPr/>
        <p:txBody>
          <a:bodyPr/>
          <a:lstStyle>
            <a:lvl1pPr>
              <a:defRPr/>
            </a:lvl1pPr>
          </a:lstStyle>
          <a:p>
            <a:fld id="{2F61712E-E7C5-47D6-A0A0-668A2044A0E8}" type="slidenum">
              <a:rPr lang="de-DE" altLang="en-US"/>
              <a:pPr/>
              <a:t>‹N°›</a:t>
            </a:fld>
            <a:endParaRPr lang="de-DE" altLang="en-US"/>
          </a:p>
        </p:txBody>
      </p:sp>
    </p:spTree>
    <p:extLst>
      <p:ext uri="{BB962C8B-B14F-4D97-AF65-F5344CB8AC3E}">
        <p14:creationId xmlns:p14="http://schemas.microsoft.com/office/powerpoint/2010/main" val="1097761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4FDF7A1B-7E22-47D4-84FD-60B9851D9FF1}"/>
              </a:ext>
            </a:extLst>
          </p:cNvPr>
          <p:cNvSpPr>
            <a:spLocks noGrp="1"/>
          </p:cNvSpPr>
          <p:nvPr>
            <p:ph type="dt" sz="half" idx="10"/>
          </p:nvPr>
        </p:nvSpPr>
        <p:spPr/>
        <p:txBody>
          <a:bodyPr/>
          <a:lstStyle>
            <a:lvl1pPr>
              <a:defRPr/>
            </a:lvl1pPr>
          </a:lstStyle>
          <a:p>
            <a:pPr>
              <a:defRPr/>
            </a:pPr>
            <a:fld id="{582944A3-8B23-4BD0-81EB-28615EE62E79}" type="datetime1">
              <a:rPr lang="de-DE"/>
              <a:pPr>
                <a:defRPr/>
              </a:pPr>
              <a:t>12.01.2018</a:t>
            </a:fld>
            <a:endParaRPr lang="de-DE"/>
          </a:p>
        </p:txBody>
      </p:sp>
      <p:sp>
        <p:nvSpPr>
          <p:cNvPr id="5" name="Fußzeilenplatzhalter 4">
            <a:extLst>
              <a:ext uri="{FF2B5EF4-FFF2-40B4-BE49-F238E27FC236}">
                <a16:creationId xmlns:a16="http://schemas.microsoft.com/office/drawing/2014/main" id="{49C96AE9-753F-4505-BDFD-CE215D78997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07C471D-F2C1-4616-A8B1-D808F1F9E8D8}"/>
              </a:ext>
            </a:extLst>
          </p:cNvPr>
          <p:cNvSpPr>
            <a:spLocks noGrp="1"/>
          </p:cNvSpPr>
          <p:nvPr>
            <p:ph type="sldNum" sz="quarter" idx="12"/>
          </p:nvPr>
        </p:nvSpPr>
        <p:spPr/>
        <p:txBody>
          <a:bodyPr/>
          <a:lstStyle>
            <a:lvl1pPr>
              <a:defRPr/>
            </a:lvl1pPr>
          </a:lstStyle>
          <a:p>
            <a:fld id="{3AE465FB-FB17-47A6-A689-B629C91FE12A}" type="slidenum">
              <a:rPr lang="de-DE" altLang="en-US"/>
              <a:pPr/>
              <a:t>‹N°›</a:t>
            </a:fld>
            <a:endParaRPr lang="de-DE" altLang="en-US"/>
          </a:p>
        </p:txBody>
      </p:sp>
    </p:spTree>
    <p:extLst>
      <p:ext uri="{BB962C8B-B14F-4D97-AF65-F5344CB8AC3E}">
        <p14:creationId xmlns:p14="http://schemas.microsoft.com/office/powerpoint/2010/main" val="2577533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086DC5FD-BE7A-4B67-B57F-16FA64FEE369}"/>
              </a:ext>
            </a:extLst>
          </p:cNvPr>
          <p:cNvSpPr>
            <a:spLocks noGrp="1"/>
          </p:cNvSpPr>
          <p:nvPr>
            <p:ph type="dt" sz="half" idx="10"/>
          </p:nvPr>
        </p:nvSpPr>
        <p:spPr/>
        <p:txBody>
          <a:bodyPr/>
          <a:lstStyle>
            <a:lvl1pPr>
              <a:defRPr/>
            </a:lvl1pPr>
          </a:lstStyle>
          <a:p>
            <a:pPr>
              <a:defRPr/>
            </a:pPr>
            <a:fld id="{A852C025-97F3-46E2-82D8-14520B3CF755}" type="datetime1">
              <a:rPr lang="de-DE"/>
              <a:pPr>
                <a:defRPr/>
              </a:pPr>
              <a:t>12.01.2018</a:t>
            </a:fld>
            <a:endParaRPr lang="de-DE"/>
          </a:p>
        </p:txBody>
      </p:sp>
      <p:sp>
        <p:nvSpPr>
          <p:cNvPr id="6" name="Fußzeilenplatzhalter 4">
            <a:extLst>
              <a:ext uri="{FF2B5EF4-FFF2-40B4-BE49-F238E27FC236}">
                <a16:creationId xmlns:a16="http://schemas.microsoft.com/office/drawing/2014/main" id="{3DC5EDC5-8016-4841-8F7B-5221FD945494}"/>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3E40E5C4-C18B-4121-8204-03B51BC9B67A}"/>
              </a:ext>
            </a:extLst>
          </p:cNvPr>
          <p:cNvSpPr>
            <a:spLocks noGrp="1"/>
          </p:cNvSpPr>
          <p:nvPr>
            <p:ph type="sldNum" sz="quarter" idx="12"/>
          </p:nvPr>
        </p:nvSpPr>
        <p:spPr/>
        <p:txBody>
          <a:bodyPr/>
          <a:lstStyle>
            <a:lvl1pPr>
              <a:defRPr/>
            </a:lvl1pPr>
          </a:lstStyle>
          <a:p>
            <a:fld id="{A8CF76C7-BA0C-48B1-8985-97A5C3D7D0CF}" type="slidenum">
              <a:rPr lang="de-DE" altLang="en-US"/>
              <a:pPr/>
              <a:t>‹N°›</a:t>
            </a:fld>
            <a:endParaRPr lang="de-DE" altLang="en-US"/>
          </a:p>
        </p:txBody>
      </p:sp>
    </p:spTree>
    <p:extLst>
      <p:ext uri="{BB962C8B-B14F-4D97-AF65-F5344CB8AC3E}">
        <p14:creationId xmlns:p14="http://schemas.microsoft.com/office/powerpoint/2010/main" val="423190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9AD0F84A-E5F5-4CFA-AC17-C67DC36C9C56}"/>
              </a:ext>
            </a:extLst>
          </p:cNvPr>
          <p:cNvSpPr>
            <a:spLocks noGrp="1"/>
          </p:cNvSpPr>
          <p:nvPr>
            <p:ph type="dt" sz="half" idx="10"/>
          </p:nvPr>
        </p:nvSpPr>
        <p:spPr/>
        <p:txBody>
          <a:bodyPr/>
          <a:lstStyle>
            <a:lvl1pPr>
              <a:defRPr/>
            </a:lvl1pPr>
          </a:lstStyle>
          <a:p>
            <a:pPr>
              <a:defRPr/>
            </a:pPr>
            <a:fld id="{11BBB6E2-D18B-42B9-829A-100B1BC0FC5A}" type="datetime1">
              <a:rPr lang="de-DE"/>
              <a:pPr>
                <a:defRPr/>
              </a:pPr>
              <a:t>12.01.2018</a:t>
            </a:fld>
            <a:endParaRPr lang="de-DE"/>
          </a:p>
        </p:txBody>
      </p:sp>
      <p:sp>
        <p:nvSpPr>
          <p:cNvPr id="8" name="Fußzeilenplatzhalter 4">
            <a:extLst>
              <a:ext uri="{FF2B5EF4-FFF2-40B4-BE49-F238E27FC236}">
                <a16:creationId xmlns:a16="http://schemas.microsoft.com/office/drawing/2014/main" id="{F85D4926-53D9-475F-B689-C98784D95388}"/>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4EA1A31D-BDE1-488A-9C01-9BA43B92EC96}"/>
              </a:ext>
            </a:extLst>
          </p:cNvPr>
          <p:cNvSpPr>
            <a:spLocks noGrp="1"/>
          </p:cNvSpPr>
          <p:nvPr>
            <p:ph type="sldNum" sz="quarter" idx="12"/>
          </p:nvPr>
        </p:nvSpPr>
        <p:spPr/>
        <p:txBody>
          <a:bodyPr/>
          <a:lstStyle>
            <a:lvl1pPr>
              <a:defRPr/>
            </a:lvl1pPr>
          </a:lstStyle>
          <a:p>
            <a:fld id="{5B89DAEF-3F22-45A5-A07A-A8765F6C662F}" type="slidenum">
              <a:rPr lang="de-DE" altLang="en-US"/>
              <a:pPr/>
              <a:t>‹N°›</a:t>
            </a:fld>
            <a:endParaRPr lang="de-DE" altLang="en-US"/>
          </a:p>
        </p:txBody>
      </p:sp>
    </p:spTree>
    <p:extLst>
      <p:ext uri="{BB962C8B-B14F-4D97-AF65-F5344CB8AC3E}">
        <p14:creationId xmlns:p14="http://schemas.microsoft.com/office/powerpoint/2010/main" val="101993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21ACB5F-F91D-4C3C-A31C-F783612051C6}"/>
              </a:ext>
            </a:extLst>
          </p:cNvPr>
          <p:cNvSpPr>
            <a:spLocks noGrp="1"/>
          </p:cNvSpPr>
          <p:nvPr>
            <p:ph type="dt" sz="half" idx="10"/>
          </p:nvPr>
        </p:nvSpPr>
        <p:spPr/>
        <p:txBody>
          <a:bodyPr/>
          <a:lstStyle/>
          <a:p>
            <a:fld id="{E753D9FB-1702-4303-994B-2C880491BE40}" type="datetimeFigureOut">
              <a:rPr lang="fr-FR" smtClean="0"/>
              <a:t>12/01/2018</a:t>
            </a:fld>
            <a:endParaRPr lang="fr-FR"/>
          </a:p>
        </p:txBody>
      </p:sp>
      <p:sp>
        <p:nvSpPr>
          <p:cNvPr id="3" name="Espace réservé du pied de page 2">
            <a:extLst>
              <a:ext uri="{FF2B5EF4-FFF2-40B4-BE49-F238E27FC236}">
                <a16:creationId xmlns:a16="http://schemas.microsoft.com/office/drawing/2014/main" id="{64A92800-DDD9-4F3D-8DB7-F81CC380CCC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1A3229A-5333-4AFF-AFC9-761BF6CC519E}"/>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980037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C21CC08A-6EBF-4D0B-9304-B7E82C871CF2}"/>
              </a:ext>
            </a:extLst>
          </p:cNvPr>
          <p:cNvSpPr>
            <a:spLocks noGrp="1"/>
          </p:cNvSpPr>
          <p:nvPr>
            <p:ph type="dt" sz="half" idx="10"/>
          </p:nvPr>
        </p:nvSpPr>
        <p:spPr/>
        <p:txBody>
          <a:bodyPr/>
          <a:lstStyle>
            <a:lvl1pPr>
              <a:defRPr/>
            </a:lvl1pPr>
          </a:lstStyle>
          <a:p>
            <a:pPr>
              <a:defRPr/>
            </a:pPr>
            <a:fld id="{C28C4ED0-D79D-4320-A000-343602081356}" type="datetime1">
              <a:rPr lang="de-DE"/>
              <a:pPr>
                <a:defRPr/>
              </a:pPr>
              <a:t>12.01.2018</a:t>
            </a:fld>
            <a:endParaRPr lang="de-DE"/>
          </a:p>
        </p:txBody>
      </p:sp>
      <p:sp>
        <p:nvSpPr>
          <p:cNvPr id="4" name="Fußzeilenplatzhalter 4">
            <a:extLst>
              <a:ext uri="{FF2B5EF4-FFF2-40B4-BE49-F238E27FC236}">
                <a16:creationId xmlns:a16="http://schemas.microsoft.com/office/drawing/2014/main" id="{6B02E31F-9F48-4788-9BFC-E0B62EDC6B57}"/>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D9BA6DDF-48CA-41D9-A68B-E6D00FA620C8}"/>
              </a:ext>
            </a:extLst>
          </p:cNvPr>
          <p:cNvSpPr>
            <a:spLocks noGrp="1"/>
          </p:cNvSpPr>
          <p:nvPr>
            <p:ph type="sldNum" sz="quarter" idx="12"/>
          </p:nvPr>
        </p:nvSpPr>
        <p:spPr/>
        <p:txBody>
          <a:bodyPr/>
          <a:lstStyle>
            <a:lvl1pPr>
              <a:defRPr/>
            </a:lvl1pPr>
          </a:lstStyle>
          <a:p>
            <a:fld id="{A9847562-204F-40AC-B2B7-50F071BEBE33}" type="slidenum">
              <a:rPr lang="de-DE" altLang="en-US"/>
              <a:pPr/>
              <a:t>‹N°›</a:t>
            </a:fld>
            <a:endParaRPr lang="de-DE" altLang="en-US"/>
          </a:p>
        </p:txBody>
      </p:sp>
    </p:spTree>
    <p:extLst>
      <p:ext uri="{BB962C8B-B14F-4D97-AF65-F5344CB8AC3E}">
        <p14:creationId xmlns:p14="http://schemas.microsoft.com/office/powerpoint/2010/main" val="24923658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BE528181-F8BB-4F1C-B314-C0AC61AB2E16}"/>
              </a:ext>
            </a:extLst>
          </p:cNvPr>
          <p:cNvSpPr>
            <a:spLocks noGrp="1"/>
          </p:cNvSpPr>
          <p:nvPr>
            <p:ph type="dt" sz="half" idx="10"/>
          </p:nvPr>
        </p:nvSpPr>
        <p:spPr/>
        <p:txBody>
          <a:bodyPr/>
          <a:lstStyle>
            <a:lvl1pPr>
              <a:defRPr/>
            </a:lvl1pPr>
          </a:lstStyle>
          <a:p>
            <a:pPr>
              <a:defRPr/>
            </a:pPr>
            <a:fld id="{4D86A226-731D-4C69-BEED-04B441507AED}" type="datetime1">
              <a:rPr lang="de-DE"/>
              <a:pPr>
                <a:defRPr/>
              </a:pPr>
              <a:t>12.01.2018</a:t>
            </a:fld>
            <a:endParaRPr lang="de-DE"/>
          </a:p>
        </p:txBody>
      </p:sp>
      <p:sp>
        <p:nvSpPr>
          <p:cNvPr id="3" name="Fußzeilenplatzhalter 4">
            <a:extLst>
              <a:ext uri="{FF2B5EF4-FFF2-40B4-BE49-F238E27FC236}">
                <a16:creationId xmlns:a16="http://schemas.microsoft.com/office/drawing/2014/main" id="{F8CAD3C5-CD12-496B-96B0-96ECFE894FE6}"/>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D1870A87-C436-4801-9658-41B887AA9FAA}"/>
              </a:ext>
            </a:extLst>
          </p:cNvPr>
          <p:cNvSpPr>
            <a:spLocks noGrp="1"/>
          </p:cNvSpPr>
          <p:nvPr>
            <p:ph type="sldNum" sz="quarter" idx="12"/>
          </p:nvPr>
        </p:nvSpPr>
        <p:spPr/>
        <p:txBody>
          <a:bodyPr/>
          <a:lstStyle>
            <a:lvl1pPr>
              <a:defRPr/>
            </a:lvl1pPr>
          </a:lstStyle>
          <a:p>
            <a:fld id="{AB3BE3E7-1096-4B04-B0DF-F19EB3DBA49C}" type="slidenum">
              <a:rPr lang="de-DE" altLang="en-US"/>
              <a:pPr/>
              <a:t>‹N°›</a:t>
            </a:fld>
            <a:endParaRPr lang="de-DE" altLang="en-US"/>
          </a:p>
        </p:txBody>
      </p:sp>
    </p:spTree>
    <p:extLst>
      <p:ext uri="{BB962C8B-B14F-4D97-AF65-F5344CB8AC3E}">
        <p14:creationId xmlns:p14="http://schemas.microsoft.com/office/powerpoint/2010/main" val="30255868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BA5D5BF1-8A74-43C2-BCDB-C20B8E3E9EC5}"/>
              </a:ext>
            </a:extLst>
          </p:cNvPr>
          <p:cNvSpPr>
            <a:spLocks noGrp="1"/>
          </p:cNvSpPr>
          <p:nvPr>
            <p:ph type="dt" sz="half" idx="10"/>
          </p:nvPr>
        </p:nvSpPr>
        <p:spPr/>
        <p:txBody>
          <a:bodyPr/>
          <a:lstStyle>
            <a:lvl1pPr>
              <a:defRPr/>
            </a:lvl1pPr>
          </a:lstStyle>
          <a:p>
            <a:pPr>
              <a:defRPr/>
            </a:pPr>
            <a:fld id="{B6772581-36A7-4D3E-A2F9-B870B113D8D2}" type="datetime1">
              <a:rPr lang="de-DE"/>
              <a:pPr>
                <a:defRPr/>
              </a:pPr>
              <a:t>12.01.2018</a:t>
            </a:fld>
            <a:endParaRPr lang="de-DE"/>
          </a:p>
        </p:txBody>
      </p:sp>
      <p:sp>
        <p:nvSpPr>
          <p:cNvPr id="6" name="Fußzeilenplatzhalter 4">
            <a:extLst>
              <a:ext uri="{FF2B5EF4-FFF2-40B4-BE49-F238E27FC236}">
                <a16:creationId xmlns:a16="http://schemas.microsoft.com/office/drawing/2014/main" id="{75DA971D-6E7C-483F-91D3-8BEC0214ABFB}"/>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469D7F1-0925-4F7A-A3EE-11735D3FB6D7}"/>
              </a:ext>
            </a:extLst>
          </p:cNvPr>
          <p:cNvSpPr>
            <a:spLocks noGrp="1"/>
          </p:cNvSpPr>
          <p:nvPr>
            <p:ph type="sldNum" sz="quarter" idx="12"/>
          </p:nvPr>
        </p:nvSpPr>
        <p:spPr/>
        <p:txBody>
          <a:bodyPr/>
          <a:lstStyle>
            <a:lvl1pPr>
              <a:defRPr/>
            </a:lvl1pPr>
          </a:lstStyle>
          <a:p>
            <a:fld id="{00E3497D-23B7-49D5-922E-4B66795821AD}" type="slidenum">
              <a:rPr lang="de-DE" altLang="en-US"/>
              <a:pPr/>
              <a:t>‹N°›</a:t>
            </a:fld>
            <a:endParaRPr lang="de-DE" altLang="en-US"/>
          </a:p>
        </p:txBody>
      </p:sp>
    </p:spTree>
    <p:extLst>
      <p:ext uri="{BB962C8B-B14F-4D97-AF65-F5344CB8AC3E}">
        <p14:creationId xmlns:p14="http://schemas.microsoft.com/office/powerpoint/2010/main" val="4032179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FFDB122D-FCF0-4D58-AC78-6C2EFE4494F4}"/>
              </a:ext>
            </a:extLst>
          </p:cNvPr>
          <p:cNvSpPr>
            <a:spLocks noGrp="1"/>
          </p:cNvSpPr>
          <p:nvPr>
            <p:ph type="dt" sz="half" idx="10"/>
          </p:nvPr>
        </p:nvSpPr>
        <p:spPr/>
        <p:txBody>
          <a:bodyPr/>
          <a:lstStyle>
            <a:lvl1pPr>
              <a:defRPr/>
            </a:lvl1pPr>
          </a:lstStyle>
          <a:p>
            <a:pPr>
              <a:defRPr/>
            </a:pPr>
            <a:fld id="{80324292-276F-43FA-96A0-D7383B660AFE}" type="datetime1">
              <a:rPr lang="de-DE"/>
              <a:pPr>
                <a:defRPr/>
              </a:pPr>
              <a:t>12.01.2018</a:t>
            </a:fld>
            <a:endParaRPr lang="de-DE"/>
          </a:p>
        </p:txBody>
      </p:sp>
      <p:sp>
        <p:nvSpPr>
          <p:cNvPr id="6" name="Fußzeilenplatzhalter 4">
            <a:extLst>
              <a:ext uri="{FF2B5EF4-FFF2-40B4-BE49-F238E27FC236}">
                <a16:creationId xmlns:a16="http://schemas.microsoft.com/office/drawing/2014/main" id="{59867A13-2EA4-4FE1-A619-C1474BC440E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838FCCF-4DE8-430D-85C5-8CC06590426D}"/>
              </a:ext>
            </a:extLst>
          </p:cNvPr>
          <p:cNvSpPr>
            <a:spLocks noGrp="1"/>
          </p:cNvSpPr>
          <p:nvPr>
            <p:ph type="sldNum" sz="quarter" idx="12"/>
          </p:nvPr>
        </p:nvSpPr>
        <p:spPr/>
        <p:txBody>
          <a:bodyPr/>
          <a:lstStyle>
            <a:lvl1pPr>
              <a:defRPr/>
            </a:lvl1pPr>
          </a:lstStyle>
          <a:p>
            <a:fld id="{2F4744B8-39D2-4236-8F2C-C03E16D4547E}" type="slidenum">
              <a:rPr lang="de-DE" altLang="en-US"/>
              <a:pPr/>
              <a:t>‹N°›</a:t>
            </a:fld>
            <a:endParaRPr lang="de-DE" altLang="en-US"/>
          </a:p>
        </p:txBody>
      </p:sp>
    </p:spTree>
    <p:extLst>
      <p:ext uri="{BB962C8B-B14F-4D97-AF65-F5344CB8AC3E}">
        <p14:creationId xmlns:p14="http://schemas.microsoft.com/office/powerpoint/2010/main" val="1707178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B550AD3-DAA5-47E7-A26A-CEA731D7DBA3}"/>
              </a:ext>
            </a:extLst>
          </p:cNvPr>
          <p:cNvSpPr>
            <a:spLocks noGrp="1"/>
          </p:cNvSpPr>
          <p:nvPr>
            <p:ph type="dt" sz="half" idx="10"/>
          </p:nvPr>
        </p:nvSpPr>
        <p:spPr/>
        <p:txBody>
          <a:bodyPr/>
          <a:lstStyle>
            <a:lvl1pPr>
              <a:defRPr/>
            </a:lvl1pPr>
          </a:lstStyle>
          <a:p>
            <a:pPr>
              <a:defRPr/>
            </a:pPr>
            <a:fld id="{AFDA1444-6566-4992-9BD0-7D10F887308A}" type="datetime1">
              <a:rPr lang="de-DE"/>
              <a:pPr>
                <a:defRPr/>
              </a:pPr>
              <a:t>12.01.2018</a:t>
            </a:fld>
            <a:endParaRPr lang="de-DE"/>
          </a:p>
        </p:txBody>
      </p:sp>
      <p:sp>
        <p:nvSpPr>
          <p:cNvPr id="5" name="Fußzeilenplatzhalter 4">
            <a:extLst>
              <a:ext uri="{FF2B5EF4-FFF2-40B4-BE49-F238E27FC236}">
                <a16:creationId xmlns:a16="http://schemas.microsoft.com/office/drawing/2014/main" id="{FB225AFF-210C-45A5-9097-8073C6B0406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2FC190C-1A35-4658-AFDE-52640539797C}"/>
              </a:ext>
            </a:extLst>
          </p:cNvPr>
          <p:cNvSpPr>
            <a:spLocks noGrp="1"/>
          </p:cNvSpPr>
          <p:nvPr>
            <p:ph type="sldNum" sz="quarter" idx="12"/>
          </p:nvPr>
        </p:nvSpPr>
        <p:spPr/>
        <p:txBody>
          <a:bodyPr/>
          <a:lstStyle>
            <a:lvl1pPr>
              <a:defRPr/>
            </a:lvl1pPr>
          </a:lstStyle>
          <a:p>
            <a:fld id="{35EDC1CF-C529-4B9F-A753-671FBB524481}" type="slidenum">
              <a:rPr lang="de-DE" altLang="en-US"/>
              <a:pPr/>
              <a:t>‹N°›</a:t>
            </a:fld>
            <a:endParaRPr lang="de-DE" altLang="en-US"/>
          </a:p>
        </p:txBody>
      </p:sp>
    </p:spTree>
    <p:extLst>
      <p:ext uri="{BB962C8B-B14F-4D97-AF65-F5344CB8AC3E}">
        <p14:creationId xmlns:p14="http://schemas.microsoft.com/office/powerpoint/2010/main" val="4200557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6096748-286C-4B8A-88AD-17AA89F074C4}"/>
              </a:ext>
            </a:extLst>
          </p:cNvPr>
          <p:cNvSpPr>
            <a:spLocks noGrp="1"/>
          </p:cNvSpPr>
          <p:nvPr>
            <p:ph type="dt" sz="half" idx="10"/>
          </p:nvPr>
        </p:nvSpPr>
        <p:spPr/>
        <p:txBody>
          <a:bodyPr/>
          <a:lstStyle>
            <a:lvl1pPr>
              <a:defRPr/>
            </a:lvl1pPr>
          </a:lstStyle>
          <a:p>
            <a:pPr>
              <a:defRPr/>
            </a:pPr>
            <a:fld id="{EBB8D102-BECF-4E8F-848A-B00A17947609}" type="datetime1">
              <a:rPr lang="de-DE"/>
              <a:pPr>
                <a:defRPr/>
              </a:pPr>
              <a:t>12.01.2018</a:t>
            </a:fld>
            <a:endParaRPr lang="de-DE"/>
          </a:p>
        </p:txBody>
      </p:sp>
      <p:sp>
        <p:nvSpPr>
          <p:cNvPr id="5" name="Fußzeilenplatzhalter 4">
            <a:extLst>
              <a:ext uri="{FF2B5EF4-FFF2-40B4-BE49-F238E27FC236}">
                <a16:creationId xmlns:a16="http://schemas.microsoft.com/office/drawing/2014/main" id="{74EBFF1F-F4E3-4A18-9785-5818AB587029}"/>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B22D3C7B-8EC3-452B-993C-875B9D5C0974}"/>
              </a:ext>
            </a:extLst>
          </p:cNvPr>
          <p:cNvSpPr>
            <a:spLocks noGrp="1"/>
          </p:cNvSpPr>
          <p:nvPr>
            <p:ph type="sldNum" sz="quarter" idx="12"/>
          </p:nvPr>
        </p:nvSpPr>
        <p:spPr/>
        <p:txBody>
          <a:bodyPr/>
          <a:lstStyle>
            <a:lvl1pPr>
              <a:defRPr/>
            </a:lvl1pPr>
          </a:lstStyle>
          <a:p>
            <a:fld id="{DF622B19-41A9-4F2F-A117-9AAF244F3E46}" type="slidenum">
              <a:rPr lang="de-DE" altLang="en-US"/>
              <a:pPr/>
              <a:t>‹N°›</a:t>
            </a:fld>
            <a:endParaRPr lang="de-DE" altLang="en-US"/>
          </a:p>
        </p:txBody>
      </p:sp>
    </p:spTree>
    <p:extLst>
      <p:ext uri="{BB962C8B-B14F-4D97-AF65-F5344CB8AC3E}">
        <p14:creationId xmlns:p14="http://schemas.microsoft.com/office/powerpoint/2010/main" val="360111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609600" y="1600201"/>
            <a:ext cx="109728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1CD76710-1502-4227-BC99-423271ECA96B}"/>
              </a:ext>
            </a:extLst>
          </p:cNvPr>
          <p:cNvSpPr>
            <a:spLocks noGrp="1"/>
          </p:cNvSpPr>
          <p:nvPr>
            <p:ph type="dt" sz="half" idx="10"/>
          </p:nvPr>
        </p:nvSpPr>
        <p:spPr/>
        <p:txBody>
          <a:bodyPr/>
          <a:lstStyle>
            <a:lvl1pPr algn="l">
              <a:defRPr sz="1000">
                <a:solidFill>
                  <a:schemeClr val="tx1">
                    <a:tint val="75000"/>
                  </a:schemeClr>
                </a:solidFill>
                <a:latin typeface="Arial Narrow" charset="0"/>
                <a:ea typeface="Arial Narrow" charset="0"/>
                <a:cs typeface="Arial Narrow" charset="0"/>
              </a:defRPr>
            </a:lvl1pPr>
          </a:lstStyle>
          <a:p>
            <a:pPr>
              <a:defRPr/>
            </a:pPr>
            <a:fld id="{D1A2FDBC-6D64-48AA-BE26-4F0AF05E4DAB}" type="datetime1">
              <a:rPr lang="fr-FR"/>
              <a:pPr>
                <a:defRPr/>
              </a:pPr>
              <a:t>12/01/2018</a:t>
            </a:fld>
            <a:endParaRPr lang="fr-FR" dirty="0"/>
          </a:p>
        </p:txBody>
      </p:sp>
      <p:sp>
        <p:nvSpPr>
          <p:cNvPr id="4" name="Espace réservé du numéro de diapositive 5">
            <a:extLst>
              <a:ext uri="{FF2B5EF4-FFF2-40B4-BE49-F238E27FC236}">
                <a16:creationId xmlns:a16="http://schemas.microsoft.com/office/drawing/2014/main" id="{434E2F07-312E-41C0-9EDD-200F17DFAD22}"/>
              </a:ext>
            </a:extLst>
          </p:cNvPr>
          <p:cNvSpPr>
            <a:spLocks noGrp="1"/>
          </p:cNvSpPr>
          <p:nvPr>
            <p:ph type="sldNum" sz="quarter" idx="11"/>
          </p:nvPr>
        </p:nvSpPr>
        <p:spPr/>
        <p:txBody>
          <a:bodyPr/>
          <a:lstStyle>
            <a:lvl1pPr>
              <a:defRPr sz="1000">
                <a:latin typeface="Arial Narrow" panose="020B0606020202030204" pitchFamily="34" charset="0"/>
              </a:defRPr>
            </a:lvl1pPr>
          </a:lstStyle>
          <a:p>
            <a:fld id="{1CC5E5BC-2067-4322-8B00-EFBC17E4F24B}" type="slidenum">
              <a:rPr lang="fr-FR" altLang="en-US"/>
              <a:pPr/>
              <a:t>‹N°›</a:t>
            </a:fld>
            <a:endParaRPr lang="fr-FR" altLang="en-US"/>
          </a:p>
        </p:txBody>
      </p:sp>
    </p:spTree>
    <p:extLst>
      <p:ext uri="{BB962C8B-B14F-4D97-AF65-F5344CB8AC3E}">
        <p14:creationId xmlns:p14="http://schemas.microsoft.com/office/powerpoint/2010/main" val="1078490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609600" y="1600201"/>
            <a:ext cx="109728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CAC27A69-2BD3-4B23-8A69-D7DFA247C991}"/>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71D43446-0B66-4DCD-B585-8F92650605B4}" type="datetime1">
              <a:rPr lang="fr-FR"/>
              <a:pPr>
                <a:defRPr/>
              </a:pPr>
              <a:t>12/01/2018</a:t>
            </a:fld>
            <a:endParaRPr lang="fr-FR" dirty="0"/>
          </a:p>
        </p:txBody>
      </p:sp>
      <p:sp>
        <p:nvSpPr>
          <p:cNvPr id="4" name="Espace réservé du numéro de diapositive 5">
            <a:extLst>
              <a:ext uri="{FF2B5EF4-FFF2-40B4-BE49-F238E27FC236}">
                <a16:creationId xmlns:a16="http://schemas.microsoft.com/office/drawing/2014/main" id="{F7A4FA03-A6D1-4F87-95C5-6164826F66B5}"/>
              </a:ext>
            </a:extLst>
          </p:cNvPr>
          <p:cNvSpPr>
            <a:spLocks noGrp="1"/>
          </p:cNvSpPr>
          <p:nvPr>
            <p:ph type="sldNum" sz="quarter" idx="11"/>
          </p:nvPr>
        </p:nvSpPr>
        <p:spPr/>
        <p:txBody>
          <a:bodyPr/>
          <a:lstStyle>
            <a:lvl1pPr defTabSz="914400" eaLnBrk="0" hangingPunct="0">
              <a:defRPr/>
            </a:lvl1pPr>
          </a:lstStyle>
          <a:p>
            <a:fld id="{6404D2F8-3EA4-46AB-B3C5-87989A83D465}" type="slidenum">
              <a:rPr lang="fr-FR" altLang="en-US"/>
              <a:pPr/>
              <a:t>‹N°›</a:t>
            </a:fld>
            <a:endParaRPr lang="fr-FR" altLang="en-US"/>
          </a:p>
        </p:txBody>
      </p:sp>
    </p:spTree>
    <p:extLst>
      <p:ext uri="{BB962C8B-B14F-4D97-AF65-F5344CB8AC3E}">
        <p14:creationId xmlns:p14="http://schemas.microsoft.com/office/powerpoint/2010/main" val="3320287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D2CE365A-DF8F-4BC6-A786-E3166D1CB4BB}"/>
              </a:ext>
            </a:extLst>
          </p:cNvPr>
          <p:cNvSpPr>
            <a:spLocks noGrp="1"/>
          </p:cNvSpPr>
          <p:nvPr>
            <p:ph type="dt" sz="half" idx="10"/>
          </p:nvPr>
        </p:nvSpPr>
        <p:spPr/>
        <p:txBody>
          <a:bodyPr/>
          <a:lstStyle>
            <a:lvl1pPr>
              <a:defRPr/>
            </a:lvl1pPr>
          </a:lstStyle>
          <a:p>
            <a:pPr>
              <a:defRPr/>
            </a:pPr>
            <a:fld id="{E07983F5-4321-4F62-868F-8FB438DEA43D}" type="datetime1">
              <a:rPr lang="de-DE"/>
              <a:pPr>
                <a:defRPr/>
              </a:pPr>
              <a:t>12.01.2018</a:t>
            </a:fld>
            <a:endParaRPr lang="de-DE"/>
          </a:p>
        </p:txBody>
      </p:sp>
      <p:sp>
        <p:nvSpPr>
          <p:cNvPr id="5" name="Fußzeilenplatzhalter 4">
            <a:extLst>
              <a:ext uri="{FF2B5EF4-FFF2-40B4-BE49-F238E27FC236}">
                <a16:creationId xmlns:a16="http://schemas.microsoft.com/office/drawing/2014/main" id="{76C4FCA8-02F8-4733-8EB4-0D8E241A3B0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8DA716EC-B986-4EA0-B2B2-793FCFE8691D}"/>
              </a:ext>
            </a:extLst>
          </p:cNvPr>
          <p:cNvSpPr>
            <a:spLocks noGrp="1"/>
          </p:cNvSpPr>
          <p:nvPr>
            <p:ph type="sldNum" sz="quarter" idx="12"/>
          </p:nvPr>
        </p:nvSpPr>
        <p:spPr/>
        <p:txBody>
          <a:bodyPr/>
          <a:lstStyle>
            <a:lvl1pPr>
              <a:defRPr/>
            </a:lvl1pPr>
          </a:lstStyle>
          <a:p>
            <a:fld id="{039FF816-C37F-4EAF-A9F5-61736189B867}" type="slidenum">
              <a:rPr lang="de-DE" altLang="en-US"/>
              <a:pPr/>
              <a:t>‹N°›</a:t>
            </a:fld>
            <a:endParaRPr lang="de-DE" altLang="en-US"/>
          </a:p>
        </p:txBody>
      </p:sp>
    </p:spTree>
    <p:extLst>
      <p:ext uri="{BB962C8B-B14F-4D97-AF65-F5344CB8AC3E}">
        <p14:creationId xmlns:p14="http://schemas.microsoft.com/office/powerpoint/2010/main" val="13884645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A2B256C-C0A5-4153-ABEE-6D6356FA042C}"/>
              </a:ext>
            </a:extLst>
          </p:cNvPr>
          <p:cNvSpPr>
            <a:spLocks noGrp="1"/>
          </p:cNvSpPr>
          <p:nvPr>
            <p:ph type="dt" sz="half" idx="10"/>
          </p:nvPr>
        </p:nvSpPr>
        <p:spPr/>
        <p:txBody>
          <a:bodyPr/>
          <a:lstStyle>
            <a:lvl1pPr>
              <a:defRPr/>
            </a:lvl1pPr>
          </a:lstStyle>
          <a:p>
            <a:pPr>
              <a:defRPr/>
            </a:pPr>
            <a:fld id="{745955EA-4E7C-4483-9CAF-5792AB124F7F}" type="datetime1">
              <a:rPr lang="de-DE"/>
              <a:pPr>
                <a:defRPr/>
              </a:pPr>
              <a:t>12.01.2018</a:t>
            </a:fld>
            <a:endParaRPr lang="de-DE"/>
          </a:p>
        </p:txBody>
      </p:sp>
      <p:sp>
        <p:nvSpPr>
          <p:cNvPr id="5" name="Fußzeilenplatzhalter 4">
            <a:extLst>
              <a:ext uri="{FF2B5EF4-FFF2-40B4-BE49-F238E27FC236}">
                <a16:creationId xmlns:a16="http://schemas.microsoft.com/office/drawing/2014/main" id="{DDC8A1E4-DDAB-4F09-B574-F86AE7C1619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9AC8DAD-C09A-4454-836E-F07355FEBE74}"/>
              </a:ext>
            </a:extLst>
          </p:cNvPr>
          <p:cNvSpPr>
            <a:spLocks noGrp="1"/>
          </p:cNvSpPr>
          <p:nvPr>
            <p:ph type="sldNum" sz="quarter" idx="12"/>
          </p:nvPr>
        </p:nvSpPr>
        <p:spPr/>
        <p:txBody>
          <a:bodyPr/>
          <a:lstStyle>
            <a:lvl1pPr>
              <a:defRPr/>
            </a:lvl1pPr>
          </a:lstStyle>
          <a:p>
            <a:fld id="{1716A3FD-2D82-4555-BD78-E51CB5A95CBE}" type="slidenum">
              <a:rPr lang="de-DE" altLang="en-US"/>
              <a:pPr/>
              <a:t>‹N°›</a:t>
            </a:fld>
            <a:endParaRPr lang="de-DE" altLang="en-US"/>
          </a:p>
        </p:txBody>
      </p:sp>
    </p:spTree>
    <p:extLst>
      <p:ext uri="{BB962C8B-B14F-4D97-AF65-F5344CB8AC3E}">
        <p14:creationId xmlns:p14="http://schemas.microsoft.com/office/powerpoint/2010/main" val="260165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F62486-445E-48BA-AFD2-6624B27785FE}"/>
              </a:ext>
            </a:extLst>
          </p:cNvPr>
          <p:cNvSpPr>
            <a:spLocks noGrp="1"/>
          </p:cNvSpPr>
          <p:nvPr>
            <p:ph type="title"/>
          </p:nvPr>
        </p:nvSpPr>
        <p:spPr>
          <a:xfrm>
            <a:off x="836612" y="2493818"/>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DAE87C0-D967-42F8-85A1-AFD05E1A6F22}"/>
              </a:ext>
            </a:extLst>
          </p:cNvPr>
          <p:cNvSpPr>
            <a:spLocks noGrp="1"/>
          </p:cNvSpPr>
          <p:nvPr>
            <p:ph idx="1"/>
          </p:nvPr>
        </p:nvSpPr>
        <p:spPr>
          <a:xfrm>
            <a:off x="5183188" y="2493818"/>
            <a:ext cx="6172200" cy="33672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7BCCF61-FC4D-441A-82AC-70D6BF927471}"/>
              </a:ext>
            </a:extLst>
          </p:cNvPr>
          <p:cNvSpPr>
            <a:spLocks noGrp="1"/>
          </p:cNvSpPr>
          <p:nvPr>
            <p:ph type="body" sz="half" idx="2"/>
          </p:nvPr>
        </p:nvSpPr>
        <p:spPr>
          <a:xfrm>
            <a:off x="839788" y="4364182"/>
            <a:ext cx="3932237" cy="150480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156367DE-89AE-4AF6-8345-36F1D7DD0EAF}"/>
              </a:ext>
            </a:extLst>
          </p:cNvPr>
          <p:cNvSpPr>
            <a:spLocks noGrp="1"/>
          </p:cNvSpPr>
          <p:nvPr>
            <p:ph type="dt" sz="half" idx="10"/>
          </p:nvPr>
        </p:nvSpPr>
        <p:spPr/>
        <p:txBody>
          <a:bodyPr/>
          <a:lstStyle/>
          <a:p>
            <a:fld id="{E753D9FB-1702-4303-994B-2C880491BE40}" type="datetimeFigureOut">
              <a:rPr lang="fr-FR" smtClean="0"/>
              <a:t>12/01/2018</a:t>
            </a:fld>
            <a:endParaRPr lang="fr-FR"/>
          </a:p>
        </p:txBody>
      </p:sp>
      <p:sp>
        <p:nvSpPr>
          <p:cNvPr id="6" name="Espace réservé du pied de page 5">
            <a:extLst>
              <a:ext uri="{FF2B5EF4-FFF2-40B4-BE49-F238E27FC236}">
                <a16:creationId xmlns:a16="http://schemas.microsoft.com/office/drawing/2014/main" id="{120B3285-D880-492A-9CA2-3C072AD8917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25EDBAE-1C72-4A0F-A968-DFF7DF377DE6}"/>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15763110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6C1C1D23-22B1-4854-A5CC-186B16ABF91A}"/>
              </a:ext>
            </a:extLst>
          </p:cNvPr>
          <p:cNvSpPr>
            <a:spLocks noGrp="1"/>
          </p:cNvSpPr>
          <p:nvPr>
            <p:ph type="dt" sz="half" idx="10"/>
          </p:nvPr>
        </p:nvSpPr>
        <p:spPr/>
        <p:txBody>
          <a:bodyPr/>
          <a:lstStyle>
            <a:lvl1pPr>
              <a:defRPr/>
            </a:lvl1pPr>
          </a:lstStyle>
          <a:p>
            <a:pPr>
              <a:defRPr/>
            </a:pPr>
            <a:fld id="{6E87A6B7-6FCB-41F6-98DC-5D96456DE97C}" type="datetime1">
              <a:rPr lang="de-DE"/>
              <a:pPr>
                <a:defRPr/>
              </a:pPr>
              <a:t>12.01.2018</a:t>
            </a:fld>
            <a:endParaRPr lang="de-DE"/>
          </a:p>
        </p:txBody>
      </p:sp>
      <p:sp>
        <p:nvSpPr>
          <p:cNvPr id="5" name="Fußzeilenplatzhalter 4">
            <a:extLst>
              <a:ext uri="{FF2B5EF4-FFF2-40B4-BE49-F238E27FC236}">
                <a16:creationId xmlns:a16="http://schemas.microsoft.com/office/drawing/2014/main" id="{8F2DB071-E057-4A89-BCE7-1A8AE352F2EB}"/>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83DEB627-8B7B-43C1-834A-B86775D92F62}"/>
              </a:ext>
            </a:extLst>
          </p:cNvPr>
          <p:cNvSpPr>
            <a:spLocks noGrp="1"/>
          </p:cNvSpPr>
          <p:nvPr>
            <p:ph type="sldNum" sz="quarter" idx="12"/>
          </p:nvPr>
        </p:nvSpPr>
        <p:spPr/>
        <p:txBody>
          <a:bodyPr/>
          <a:lstStyle>
            <a:lvl1pPr>
              <a:defRPr/>
            </a:lvl1pPr>
          </a:lstStyle>
          <a:p>
            <a:fld id="{E70BBFBF-9C53-4C6C-BFA4-79C648AE0E29}" type="slidenum">
              <a:rPr lang="de-DE" altLang="en-US"/>
              <a:pPr/>
              <a:t>‹N°›</a:t>
            </a:fld>
            <a:endParaRPr lang="de-DE" altLang="en-US"/>
          </a:p>
        </p:txBody>
      </p:sp>
    </p:spTree>
    <p:extLst>
      <p:ext uri="{BB962C8B-B14F-4D97-AF65-F5344CB8AC3E}">
        <p14:creationId xmlns:p14="http://schemas.microsoft.com/office/powerpoint/2010/main" val="3276642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BC993E2E-93E5-4333-8C29-CDEE652C1B26}"/>
              </a:ext>
            </a:extLst>
          </p:cNvPr>
          <p:cNvSpPr>
            <a:spLocks noGrp="1"/>
          </p:cNvSpPr>
          <p:nvPr>
            <p:ph type="dt" sz="half" idx="10"/>
          </p:nvPr>
        </p:nvSpPr>
        <p:spPr/>
        <p:txBody>
          <a:bodyPr/>
          <a:lstStyle>
            <a:lvl1pPr>
              <a:defRPr/>
            </a:lvl1pPr>
          </a:lstStyle>
          <a:p>
            <a:pPr>
              <a:defRPr/>
            </a:pPr>
            <a:fld id="{3BF7AAE6-7808-424C-BD69-13209345559C}" type="datetime1">
              <a:rPr lang="de-DE"/>
              <a:pPr>
                <a:defRPr/>
              </a:pPr>
              <a:t>12.01.2018</a:t>
            </a:fld>
            <a:endParaRPr lang="de-DE"/>
          </a:p>
        </p:txBody>
      </p:sp>
      <p:sp>
        <p:nvSpPr>
          <p:cNvPr id="6" name="Fußzeilenplatzhalter 4">
            <a:extLst>
              <a:ext uri="{FF2B5EF4-FFF2-40B4-BE49-F238E27FC236}">
                <a16:creationId xmlns:a16="http://schemas.microsoft.com/office/drawing/2014/main" id="{46C592AA-8932-4F88-8395-9C5AD2810C46}"/>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0B043E5-5287-4912-80D0-B90194577D32}"/>
              </a:ext>
            </a:extLst>
          </p:cNvPr>
          <p:cNvSpPr>
            <a:spLocks noGrp="1"/>
          </p:cNvSpPr>
          <p:nvPr>
            <p:ph type="sldNum" sz="quarter" idx="12"/>
          </p:nvPr>
        </p:nvSpPr>
        <p:spPr/>
        <p:txBody>
          <a:bodyPr/>
          <a:lstStyle>
            <a:lvl1pPr>
              <a:defRPr/>
            </a:lvl1pPr>
          </a:lstStyle>
          <a:p>
            <a:fld id="{17AF3298-4A7C-42A3-B5ED-3D2E14B1E8E4}" type="slidenum">
              <a:rPr lang="de-DE" altLang="en-US"/>
              <a:pPr/>
              <a:t>‹N°›</a:t>
            </a:fld>
            <a:endParaRPr lang="de-DE" altLang="en-US"/>
          </a:p>
        </p:txBody>
      </p:sp>
    </p:spTree>
    <p:extLst>
      <p:ext uri="{BB962C8B-B14F-4D97-AF65-F5344CB8AC3E}">
        <p14:creationId xmlns:p14="http://schemas.microsoft.com/office/powerpoint/2010/main" val="20040877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FFDDC22B-A95F-46C0-B67A-2A3B63DF64A4}"/>
              </a:ext>
            </a:extLst>
          </p:cNvPr>
          <p:cNvSpPr>
            <a:spLocks noGrp="1"/>
          </p:cNvSpPr>
          <p:nvPr>
            <p:ph type="dt" sz="half" idx="10"/>
          </p:nvPr>
        </p:nvSpPr>
        <p:spPr/>
        <p:txBody>
          <a:bodyPr/>
          <a:lstStyle>
            <a:lvl1pPr>
              <a:defRPr/>
            </a:lvl1pPr>
          </a:lstStyle>
          <a:p>
            <a:pPr>
              <a:defRPr/>
            </a:pPr>
            <a:fld id="{015F4526-81E5-4EFB-B470-F426213AC027}" type="datetime1">
              <a:rPr lang="de-DE"/>
              <a:pPr>
                <a:defRPr/>
              </a:pPr>
              <a:t>12.01.2018</a:t>
            </a:fld>
            <a:endParaRPr lang="de-DE"/>
          </a:p>
        </p:txBody>
      </p:sp>
      <p:sp>
        <p:nvSpPr>
          <p:cNvPr id="8" name="Fußzeilenplatzhalter 4">
            <a:extLst>
              <a:ext uri="{FF2B5EF4-FFF2-40B4-BE49-F238E27FC236}">
                <a16:creationId xmlns:a16="http://schemas.microsoft.com/office/drawing/2014/main" id="{380A8908-6909-4F16-9D33-F649AF9E47C9}"/>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73F317C1-4CC0-4AB8-8A7B-10F9662831A5}"/>
              </a:ext>
            </a:extLst>
          </p:cNvPr>
          <p:cNvSpPr>
            <a:spLocks noGrp="1"/>
          </p:cNvSpPr>
          <p:nvPr>
            <p:ph type="sldNum" sz="quarter" idx="12"/>
          </p:nvPr>
        </p:nvSpPr>
        <p:spPr/>
        <p:txBody>
          <a:bodyPr/>
          <a:lstStyle>
            <a:lvl1pPr>
              <a:defRPr/>
            </a:lvl1pPr>
          </a:lstStyle>
          <a:p>
            <a:fld id="{6640C9AB-52CE-4096-8249-6D63ABCF3ABE}" type="slidenum">
              <a:rPr lang="de-DE" altLang="en-US"/>
              <a:pPr/>
              <a:t>‹N°›</a:t>
            </a:fld>
            <a:endParaRPr lang="de-DE" altLang="en-US"/>
          </a:p>
        </p:txBody>
      </p:sp>
    </p:spTree>
    <p:extLst>
      <p:ext uri="{BB962C8B-B14F-4D97-AF65-F5344CB8AC3E}">
        <p14:creationId xmlns:p14="http://schemas.microsoft.com/office/powerpoint/2010/main" val="3706555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C1B94B09-2A7D-40E0-ADF8-0EFA6E10271E}"/>
              </a:ext>
            </a:extLst>
          </p:cNvPr>
          <p:cNvSpPr>
            <a:spLocks noGrp="1"/>
          </p:cNvSpPr>
          <p:nvPr>
            <p:ph type="dt" sz="half" idx="10"/>
          </p:nvPr>
        </p:nvSpPr>
        <p:spPr/>
        <p:txBody>
          <a:bodyPr/>
          <a:lstStyle>
            <a:lvl1pPr>
              <a:defRPr/>
            </a:lvl1pPr>
          </a:lstStyle>
          <a:p>
            <a:pPr>
              <a:defRPr/>
            </a:pPr>
            <a:fld id="{4C67C6C8-7EF3-462A-AB70-D04F1BAA6EC6}" type="datetime1">
              <a:rPr lang="de-DE"/>
              <a:pPr>
                <a:defRPr/>
              </a:pPr>
              <a:t>12.01.2018</a:t>
            </a:fld>
            <a:endParaRPr lang="de-DE"/>
          </a:p>
        </p:txBody>
      </p:sp>
      <p:sp>
        <p:nvSpPr>
          <p:cNvPr id="4" name="Fußzeilenplatzhalter 4">
            <a:extLst>
              <a:ext uri="{FF2B5EF4-FFF2-40B4-BE49-F238E27FC236}">
                <a16:creationId xmlns:a16="http://schemas.microsoft.com/office/drawing/2014/main" id="{4AFA8CF3-017C-418E-96D9-A6E5B347B92B}"/>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05A20825-4A7C-4FAC-B92E-B0B308381051}"/>
              </a:ext>
            </a:extLst>
          </p:cNvPr>
          <p:cNvSpPr>
            <a:spLocks noGrp="1"/>
          </p:cNvSpPr>
          <p:nvPr>
            <p:ph type="sldNum" sz="quarter" idx="12"/>
          </p:nvPr>
        </p:nvSpPr>
        <p:spPr/>
        <p:txBody>
          <a:bodyPr/>
          <a:lstStyle>
            <a:lvl1pPr>
              <a:defRPr/>
            </a:lvl1pPr>
          </a:lstStyle>
          <a:p>
            <a:fld id="{51E70272-202E-40B4-A4A0-92D400C40450}" type="slidenum">
              <a:rPr lang="de-DE" altLang="en-US"/>
              <a:pPr/>
              <a:t>‹N°›</a:t>
            </a:fld>
            <a:endParaRPr lang="de-DE" altLang="en-US"/>
          </a:p>
        </p:txBody>
      </p:sp>
    </p:spTree>
    <p:extLst>
      <p:ext uri="{BB962C8B-B14F-4D97-AF65-F5344CB8AC3E}">
        <p14:creationId xmlns:p14="http://schemas.microsoft.com/office/powerpoint/2010/main" val="17351438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E5417543-B2B7-4453-9F8C-A2019275AA9B}"/>
              </a:ext>
            </a:extLst>
          </p:cNvPr>
          <p:cNvSpPr>
            <a:spLocks noGrp="1"/>
          </p:cNvSpPr>
          <p:nvPr>
            <p:ph type="dt" sz="half" idx="10"/>
          </p:nvPr>
        </p:nvSpPr>
        <p:spPr/>
        <p:txBody>
          <a:bodyPr/>
          <a:lstStyle>
            <a:lvl1pPr>
              <a:defRPr/>
            </a:lvl1pPr>
          </a:lstStyle>
          <a:p>
            <a:pPr>
              <a:defRPr/>
            </a:pPr>
            <a:fld id="{518E72B1-CD02-4B2A-AF46-0FAFC9445EB1}" type="datetime1">
              <a:rPr lang="de-DE"/>
              <a:pPr>
                <a:defRPr/>
              </a:pPr>
              <a:t>12.01.2018</a:t>
            </a:fld>
            <a:endParaRPr lang="de-DE"/>
          </a:p>
        </p:txBody>
      </p:sp>
      <p:sp>
        <p:nvSpPr>
          <p:cNvPr id="3" name="Fußzeilenplatzhalter 4">
            <a:extLst>
              <a:ext uri="{FF2B5EF4-FFF2-40B4-BE49-F238E27FC236}">
                <a16:creationId xmlns:a16="http://schemas.microsoft.com/office/drawing/2014/main" id="{82652BC5-3B92-470C-AEDE-DD6C73894EFE}"/>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4B54639E-0DE8-4BC4-B285-8C29FA1F51FE}"/>
              </a:ext>
            </a:extLst>
          </p:cNvPr>
          <p:cNvSpPr>
            <a:spLocks noGrp="1"/>
          </p:cNvSpPr>
          <p:nvPr>
            <p:ph type="sldNum" sz="quarter" idx="12"/>
          </p:nvPr>
        </p:nvSpPr>
        <p:spPr/>
        <p:txBody>
          <a:bodyPr/>
          <a:lstStyle>
            <a:lvl1pPr>
              <a:defRPr/>
            </a:lvl1pPr>
          </a:lstStyle>
          <a:p>
            <a:fld id="{1444551E-9E01-495C-8A65-92ADFF005A24}" type="slidenum">
              <a:rPr lang="de-DE" altLang="en-US"/>
              <a:pPr/>
              <a:t>‹N°›</a:t>
            </a:fld>
            <a:endParaRPr lang="de-DE" altLang="en-US"/>
          </a:p>
        </p:txBody>
      </p:sp>
    </p:spTree>
    <p:extLst>
      <p:ext uri="{BB962C8B-B14F-4D97-AF65-F5344CB8AC3E}">
        <p14:creationId xmlns:p14="http://schemas.microsoft.com/office/powerpoint/2010/main" val="23894853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043F1D27-1A3C-467A-A85F-3367708E1AEF}"/>
              </a:ext>
            </a:extLst>
          </p:cNvPr>
          <p:cNvSpPr>
            <a:spLocks noGrp="1"/>
          </p:cNvSpPr>
          <p:nvPr>
            <p:ph type="dt" sz="half" idx="10"/>
          </p:nvPr>
        </p:nvSpPr>
        <p:spPr/>
        <p:txBody>
          <a:bodyPr/>
          <a:lstStyle>
            <a:lvl1pPr>
              <a:defRPr/>
            </a:lvl1pPr>
          </a:lstStyle>
          <a:p>
            <a:pPr>
              <a:defRPr/>
            </a:pPr>
            <a:fld id="{3AB335F9-A7CA-4101-9DE1-7F4D4E9EC7B1}" type="datetime1">
              <a:rPr lang="de-DE"/>
              <a:pPr>
                <a:defRPr/>
              </a:pPr>
              <a:t>12.01.2018</a:t>
            </a:fld>
            <a:endParaRPr lang="de-DE"/>
          </a:p>
        </p:txBody>
      </p:sp>
      <p:sp>
        <p:nvSpPr>
          <p:cNvPr id="6" name="Fußzeilenplatzhalter 4">
            <a:extLst>
              <a:ext uri="{FF2B5EF4-FFF2-40B4-BE49-F238E27FC236}">
                <a16:creationId xmlns:a16="http://schemas.microsoft.com/office/drawing/2014/main" id="{961E8CB7-9744-4A73-8BCD-C850C573530D}"/>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6D4A4D58-0C1B-4002-AE6E-2B4D8898D42B}"/>
              </a:ext>
            </a:extLst>
          </p:cNvPr>
          <p:cNvSpPr>
            <a:spLocks noGrp="1"/>
          </p:cNvSpPr>
          <p:nvPr>
            <p:ph type="sldNum" sz="quarter" idx="12"/>
          </p:nvPr>
        </p:nvSpPr>
        <p:spPr/>
        <p:txBody>
          <a:bodyPr/>
          <a:lstStyle>
            <a:lvl1pPr>
              <a:defRPr/>
            </a:lvl1pPr>
          </a:lstStyle>
          <a:p>
            <a:fld id="{182362F4-0B4F-41D4-9B28-7744B4F13E34}" type="slidenum">
              <a:rPr lang="de-DE" altLang="en-US"/>
              <a:pPr/>
              <a:t>‹N°›</a:t>
            </a:fld>
            <a:endParaRPr lang="de-DE" altLang="en-US"/>
          </a:p>
        </p:txBody>
      </p:sp>
    </p:spTree>
    <p:extLst>
      <p:ext uri="{BB962C8B-B14F-4D97-AF65-F5344CB8AC3E}">
        <p14:creationId xmlns:p14="http://schemas.microsoft.com/office/powerpoint/2010/main" val="13445354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217EFB8F-6143-4FF7-B36E-5C9337BF5396}"/>
              </a:ext>
            </a:extLst>
          </p:cNvPr>
          <p:cNvSpPr>
            <a:spLocks noGrp="1"/>
          </p:cNvSpPr>
          <p:nvPr>
            <p:ph type="dt" sz="half" idx="10"/>
          </p:nvPr>
        </p:nvSpPr>
        <p:spPr/>
        <p:txBody>
          <a:bodyPr/>
          <a:lstStyle>
            <a:lvl1pPr>
              <a:defRPr/>
            </a:lvl1pPr>
          </a:lstStyle>
          <a:p>
            <a:pPr>
              <a:defRPr/>
            </a:pPr>
            <a:fld id="{240A9AC1-DAB8-459C-BF17-718B2C33EEC7}" type="datetime1">
              <a:rPr lang="de-DE"/>
              <a:pPr>
                <a:defRPr/>
              </a:pPr>
              <a:t>12.01.2018</a:t>
            </a:fld>
            <a:endParaRPr lang="de-DE"/>
          </a:p>
        </p:txBody>
      </p:sp>
      <p:sp>
        <p:nvSpPr>
          <p:cNvPr id="6" name="Fußzeilenplatzhalter 4">
            <a:extLst>
              <a:ext uri="{FF2B5EF4-FFF2-40B4-BE49-F238E27FC236}">
                <a16:creationId xmlns:a16="http://schemas.microsoft.com/office/drawing/2014/main" id="{8007A9A1-348E-4B78-AD3B-3CED4A271E57}"/>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771BCF75-5A05-4BC4-9D57-DA5B99E231A1}"/>
              </a:ext>
            </a:extLst>
          </p:cNvPr>
          <p:cNvSpPr>
            <a:spLocks noGrp="1"/>
          </p:cNvSpPr>
          <p:nvPr>
            <p:ph type="sldNum" sz="quarter" idx="12"/>
          </p:nvPr>
        </p:nvSpPr>
        <p:spPr/>
        <p:txBody>
          <a:bodyPr/>
          <a:lstStyle>
            <a:lvl1pPr>
              <a:defRPr/>
            </a:lvl1pPr>
          </a:lstStyle>
          <a:p>
            <a:fld id="{0F8E44F9-E7A7-4454-89D5-BE2D43ABCA02}" type="slidenum">
              <a:rPr lang="de-DE" altLang="en-US"/>
              <a:pPr/>
              <a:t>‹N°›</a:t>
            </a:fld>
            <a:endParaRPr lang="de-DE" altLang="en-US"/>
          </a:p>
        </p:txBody>
      </p:sp>
    </p:spTree>
    <p:extLst>
      <p:ext uri="{BB962C8B-B14F-4D97-AF65-F5344CB8AC3E}">
        <p14:creationId xmlns:p14="http://schemas.microsoft.com/office/powerpoint/2010/main" val="31299743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32AE333-E3A3-4346-ACB3-B5CDD0E106D9}"/>
              </a:ext>
            </a:extLst>
          </p:cNvPr>
          <p:cNvSpPr>
            <a:spLocks noGrp="1"/>
          </p:cNvSpPr>
          <p:nvPr>
            <p:ph type="dt" sz="half" idx="10"/>
          </p:nvPr>
        </p:nvSpPr>
        <p:spPr/>
        <p:txBody>
          <a:bodyPr/>
          <a:lstStyle>
            <a:lvl1pPr>
              <a:defRPr/>
            </a:lvl1pPr>
          </a:lstStyle>
          <a:p>
            <a:pPr>
              <a:defRPr/>
            </a:pPr>
            <a:fld id="{4B9740B5-4F91-4D75-B0D4-40D547428681}" type="datetime1">
              <a:rPr lang="de-DE"/>
              <a:pPr>
                <a:defRPr/>
              </a:pPr>
              <a:t>12.01.2018</a:t>
            </a:fld>
            <a:endParaRPr lang="de-DE"/>
          </a:p>
        </p:txBody>
      </p:sp>
      <p:sp>
        <p:nvSpPr>
          <p:cNvPr id="5" name="Fußzeilenplatzhalter 4">
            <a:extLst>
              <a:ext uri="{FF2B5EF4-FFF2-40B4-BE49-F238E27FC236}">
                <a16:creationId xmlns:a16="http://schemas.microsoft.com/office/drawing/2014/main" id="{EE6DCAC6-43A4-4917-84F0-D3E2B2D90055}"/>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A3E918C0-74EA-4F16-96AA-B398D5B745B5}"/>
              </a:ext>
            </a:extLst>
          </p:cNvPr>
          <p:cNvSpPr>
            <a:spLocks noGrp="1"/>
          </p:cNvSpPr>
          <p:nvPr>
            <p:ph type="sldNum" sz="quarter" idx="12"/>
          </p:nvPr>
        </p:nvSpPr>
        <p:spPr/>
        <p:txBody>
          <a:bodyPr/>
          <a:lstStyle>
            <a:lvl1pPr>
              <a:defRPr/>
            </a:lvl1pPr>
          </a:lstStyle>
          <a:p>
            <a:fld id="{5514C3AC-BC68-4C7D-90D9-2933E5EC8316}" type="slidenum">
              <a:rPr lang="de-DE" altLang="en-US"/>
              <a:pPr/>
              <a:t>‹N°›</a:t>
            </a:fld>
            <a:endParaRPr lang="de-DE" altLang="en-US"/>
          </a:p>
        </p:txBody>
      </p:sp>
    </p:spTree>
    <p:extLst>
      <p:ext uri="{BB962C8B-B14F-4D97-AF65-F5344CB8AC3E}">
        <p14:creationId xmlns:p14="http://schemas.microsoft.com/office/powerpoint/2010/main" val="14091393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2403F64-10B1-4914-9884-4F5DE911546F}"/>
              </a:ext>
            </a:extLst>
          </p:cNvPr>
          <p:cNvSpPr>
            <a:spLocks noGrp="1"/>
          </p:cNvSpPr>
          <p:nvPr>
            <p:ph type="dt" sz="half" idx="10"/>
          </p:nvPr>
        </p:nvSpPr>
        <p:spPr/>
        <p:txBody>
          <a:bodyPr/>
          <a:lstStyle>
            <a:lvl1pPr>
              <a:defRPr/>
            </a:lvl1pPr>
          </a:lstStyle>
          <a:p>
            <a:pPr>
              <a:defRPr/>
            </a:pPr>
            <a:fld id="{30B3990C-CA88-4C97-9670-96005AF92D07}" type="datetime1">
              <a:rPr lang="de-DE"/>
              <a:pPr>
                <a:defRPr/>
              </a:pPr>
              <a:t>12.01.2018</a:t>
            </a:fld>
            <a:endParaRPr lang="de-DE"/>
          </a:p>
        </p:txBody>
      </p:sp>
      <p:sp>
        <p:nvSpPr>
          <p:cNvPr id="5" name="Fußzeilenplatzhalter 4">
            <a:extLst>
              <a:ext uri="{FF2B5EF4-FFF2-40B4-BE49-F238E27FC236}">
                <a16:creationId xmlns:a16="http://schemas.microsoft.com/office/drawing/2014/main" id="{F4F63187-5977-4767-81F1-8AEC1F0948F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F8F9793-3803-4D49-893A-4DAAB9994FE4}"/>
              </a:ext>
            </a:extLst>
          </p:cNvPr>
          <p:cNvSpPr>
            <a:spLocks noGrp="1"/>
          </p:cNvSpPr>
          <p:nvPr>
            <p:ph type="sldNum" sz="quarter" idx="12"/>
          </p:nvPr>
        </p:nvSpPr>
        <p:spPr/>
        <p:txBody>
          <a:bodyPr/>
          <a:lstStyle>
            <a:lvl1pPr>
              <a:defRPr/>
            </a:lvl1pPr>
          </a:lstStyle>
          <a:p>
            <a:fld id="{DDACFF00-7372-4A81-9E57-AF72367D849F}" type="slidenum">
              <a:rPr lang="de-DE" altLang="en-US"/>
              <a:pPr/>
              <a:t>‹N°›</a:t>
            </a:fld>
            <a:endParaRPr lang="de-DE" altLang="en-US"/>
          </a:p>
        </p:txBody>
      </p:sp>
    </p:spTree>
    <p:extLst>
      <p:ext uri="{BB962C8B-B14F-4D97-AF65-F5344CB8AC3E}">
        <p14:creationId xmlns:p14="http://schemas.microsoft.com/office/powerpoint/2010/main" val="33335355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2DD607F6-5D1B-4C75-A7B5-799E7E937349}"/>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9664071D-B48A-4A08-9CE7-3EB465E452B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7A525EE-C814-4B7C-A32F-4C73CA7BE57E}"/>
              </a:ext>
            </a:extLst>
          </p:cNvPr>
          <p:cNvSpPr>
            <a:spLocks noGrp="1"/>
          </p:cNvSpPr>
          <p:nvPr>
            <p:ph type="sldNum" sz="quarter" idx="12"/>
          </p:nvPr>
        </p:nvSpPr>
        <p:spPr/>
        <p:txBody>
          <a:bodyPr/>
          <a:lstStyle>
            <a:lvl1pPr>
              <a:defRPr/>
            </a:lvl1pPr>
          </a:lstStyle>
          <a:p>
            <a:fld id="{A381D8E0-2413-4745-85DE-B238A31F11E1}" type="slidenum">
              <a:rPr lang="de-DE" altLang="en-US"/>
              <a:pPr/>
              <a:t>‹N°›</a:t>
            </a:fld>
            <a:endParaRPr lang="de-DE" altLang="en-US"/>
          </a:p>
        </p:txBody>
      </p:sp>
    </p:spTree>
    <p:extLst>
      <p:ext uri="{BB962C8B-B14F-4D97-AF65-F5344CB8AC3E}">
        <p14:creationId xmlns:p14="http://schemas.microsoft.com/office/powerpoint/2010/main" val="2553551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101963-6135-4D89-A4C4-5FA95E0FB55F}"/>
              </a:ext>
            </a:extLst>
          </p:cNvPr>
          <p:cNvSpPr>
            <a:spLocks noGrp="1"/>
          </p:cNvSpPr>
          <p:nvPr>
            <p:ph type="title"/>
          </p:nvPr>
        </p:nvSpPr>
        <p:spPr>
          <a:xfrm>
            <a:off x="836612" y="2498985"/>
            <a:ext cx="3932237" cy="1600200"/>
          </a:xfrm>
        </p:spPr>
        <p:txBody>
          <a:bodyPr anchor="b"/>
          <a:lstStyle>
            <a:lvl1pPr>
              <a:defRPr sz="3200"/>
            </a:lvl1pPr>
          </a:lstStyle>
          <a:p>
            <a:r>
              <a:rPr lang="fr-FR" dirty="0"/>
              <a:t>Modifiez le style du titre</a:t>
            </a:r>
          </a:p>
        </p:txBody>
      </p:sp>
      <p:sp>
        <p:nvSpPr>
          <p:cNvPr id="3" name="Espace réservé pour une image  2">
            <a:extLst>
              <a:ext uri="{FF2B5EF4-FFF2-40B4-BE49-F238E27FC236}">
                <a16:creationId xmlns:a16="http://schemas.microsoft.com/office/drawing/2014/main" id="{96B45B45-AD73-41F4-976D-4B68383EC52B}"/>
              </a:ext>
            </a:extLst>
          </p:cNvPr>
          <p:cNvSpPr>
            <a:spLocks noGrp="1"/>
          </p:cNvSpPr>
          <p:nvPr>
            <p:ph type="pic" idx="1"/>
          </p:nvPr>
        </p:nvSpPr>
        <p:spPr>
          <a:xfrm>
            <a:off x="5183188" y="2498985"/>
            <a:ext cx="6172200" cy="33620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2796AFF5-4CBC-4BC2-BD80-A13F74732B72}"/>
              </a:ext>
            </a:extLst>
          </p:cNvPr>
          <p:cNvSpPr>
            <a:spLocks noGrp="1"/>
          </p:cNvSpPr>
          <p:nvPr>
            <p:ph type="body" sz="half" idx="2"/>
          </p:nvPr>
        </p:nvSpPr>
        <p:spPr>
          <a:xfrm>
            <a:off x="839788" y="4268788"/>
            <a:ext cx="3932237" cy="1600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Espace réservé de la date 4">
            <a:extLst>
              <a:ext uri="{FF2B5EF4-FFF2-40B4-BE49-F238E27FC236}">
                <a16:creationId xmlns:a16="http://schemas.microsoft.com/office/drawing/2014/main" id="{8CFB6314-44A2-4CBC-A147-5AB4DCABCE7D}"/>
              </a:ext>
            </a:extLst>
          </p:cNvPr>
          <p:cNvSpPr>
            <a:spLocks noGrp="1"/>
          </p:cNvSpPr>
          <p:nvPr>
            <p:ph type="dt" sz="half" idx="10"/>
          </p:nvPr>
        </p:nvSpPr>
        <p:spPr/>
        <p:txBody>
          <a:bodyPr/>
          <a:lstStyle/>
          <a:p>
            <a:fld id="{E753D9FB-1702-4303-994B-2C880491BE40}" type="datetimeFigureOut">
              <a:rPr lang="fr-FR" smtClean="0"/>
              <a:t>12/01/2018</a:t>
            </a:fld>
            <a:endParaRPr lang="fr-FR"/>
          </a:p>
        </p:txBody>
      </p:sp>
      <p:sp>
        <p:nvSpPr>
          <p:cNvPr id="6" name="Espace réservé du pied de page 5">
            <a:extLst>
              <a:ext uri="{FF2B5EF4-FFF2-40B4-BE49-F238E27FC236}">
                <a16:creationId xmlns:a16="http://schemas.microsoft.com/office/drawing/2014/main" id="{6088DD39-6690-48DE-9DAE-33D242981E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130956-E56F-4C77-831D-3AB823890F50}"/>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615593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D58011A-08D9-4D0C-A2F9-C1C2BF15C51A}"/>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51BA3260-1599-4FED-A5E6-60E419B23085}"/>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A3C8B41-C35A-40D5-BAD2-6870A8AF40FC}"/>
              </a:ext>
            </a:extLst>
          </p:cNvPr>
          <p:cNvSpPr>
            <a:spLocks noGrp="1"/>
          </p:cNvSpPr>
          <p:nvPr>
            <p:ph type="sldNum" sz="quarter" idx="12"/>
          </p:nvPr>
        </p:nvSpPr>
        <p:spPr/>
        <p:txBody>
          <a:bodyPr/>
          <a:lstStyle>
            <a:lvl1pPr>
              <a:defRPr/>
            </a:lvl1pPr>
          </a:lstStyle>
          <a:p>
            <a:fld id="{7079C32E-CC32-40F0-AF35-C4095733BF7E}" type="slidenum">
              <a:rPr lang="de-DE" altLang="en-US"/>
              <a:pPr/>
              <a:t>‹N°›</a:t>
            </a:fld>
            <a:endParaRPr lang="de-DE" altLang="en-US"/>
          </a:p>
        </p:txBody>
      </p:sp>
    </p:spTree>
    <p:extLst>
      <p:ext uri="{BB962C8B-B14F-4D97-AF65-F5344CB8AC3E}">
        <p14:creationId xmlns:p14="http://schemas.microsoft.com/office/powerpoint/2010/main" val="1276355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C33D9888-C1DF-484A-84B7-379A13402939}"/>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A0FBB41D-3E38-4848-9FF9-BB54EB04278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A0D55CD4-BF17-4D1D-97FB-A08F64D2D713}"/>
              </a:ext>
            </a:extLst>
          </p:cNvPr>
          <p:cNvSpPr>
            <a:spLocks noGrp="1"/>
          </p:cNvSpPr>
          <p:nvPr>
            <p:ph type="sldNum" sz="quarter" idx="12"/>
          </p:nvPr>
        </p:nvSpPr>
        <p:spPr/>
        <p:txBody>
          <a:bodyPr/>
          <a:lstStyle>
            <a:lvl1pPr>
              <a:defRPr/>
            </a:lvl1pPr>
          </a:lstStyle>
          <a:p>
            <a:fld id="{9C5BA8EF-0057-4581-8BB6-ACF249CC07A9}" type="slidenum">
              <a:rPr lang="de-DE" altLang="en-US"/>
              <a:pPr/>
              <a:t>‹N°›</a:t>
            </a:fld>
            <a:endParaRPr lang="de-DE" altLang="en-US"/>
          </a:p>
        </p:txBody>
      </p:sp>
    </p:spTree>
    <p:extLst>
      <p:ext uri="{BB962C8B-B14F-4D97-AF65-F5344CB8AC3E}">
        <p14:creationId xmlns:p14="http://schemas.microsoft.com/office/powerpoint/2010/main" val="13955576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62ABE2CB-9F84-4373-86D9-49E9816D7048}"/>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6" name="Fußzeilenplatzhalter 4">
            <a:extLst>
              <a:ext uri="{FF2B5EF4-FFF2-40B4-BE49-F238E27FC236}">
                <a16:creationId xmlns:a16="http://schemas.microsoft.com/office/drawing/2014/main" id="{787CAC5A-75E1-470F-B69F-BCD85A95E28F}"/>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6BA12D93-8BD4-40E9-8DC3-78E8837CD422}"/>
              </a:ext>
            </a:extLst>
          </p:cNvPr>
          <p:cNvSpPr>
            <a:spLocks noGrp="1"/>
          </p:cNvSpPr>
          <p:nvPr>
            <p:ph type="sldNum" sz="quarter" idx="12"/>
          </p:nvPr>
        </p:nvSpPr>
        <p:spPr/>
        <p:txBody>
          <a:bodyPr/>
          <a:lstStyle>
            <a:lvl1pPr>
              <a:defRPr/>
            </a:lvl1pPr>
          </a:lstStyle>
          <a:p>
            <a:fld id="{03F1D706-E4C2-4019-AD6B-A20EE43F4CF1}" type="slidenum">
              <a:rPr lang="de-DE" altLang="en-US"/>
              <a:pPr/>
              <a:t>‹N°›</a:t>
            </a:fld>
            <a:endParaRPr lang="de-DE" altLang="en-US"/>
          </a:p>
        </p:txBody>
      </p:sp>
    </p:spTree>
    <p:extLst>
      <p:ext uri="{BB962C8B-B14F-4D97-AF65-F5344CB8AC3E}">
        <p14:creationId xmlns:p14="http://schemas.microsoft.com/office/powerpoint/2010/main" val="1385263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0E4EE298-DA9F-42D3-AC8D-57CF7355744F}"/>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8" name="Fußzeilenplatzhalter 4">
            <a:extLst>
              <a:ext uri="{FF2B5EF4-FFF2-40B4-BE49-F238E27FC236}">
                <a16:creationId xmlns:a16="http://schemas.microsoft.com/office/drawing/2014/main" id="{7FAAF841-1588-4E0D-9D57-23F847DC8649}"/>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F8496B1A-EC2C-4A34-92C9-36A6D9744ED1}"/>
              </a:ext>
            </a:extLst>
          </p:cNvPr>
          <p:cNvSpPr>
            <a:spLocks noGrp="1"/>
          </p:cNvSpPr>
          <p:nvPr>
            <p:ph type="sldNum" sz="quarter" idx="12"/>
          </p:nvPr>
        </p:nvSpPr>
        <p:spPr/>
        <p:txBody>
          <a:bodyPr/>
          <a:lstStyle>
            <a:lvl1pPr>
              <a:defRPr/>
            </a:lvl1pPr>
          </a:lstStyle>
          <a:p>
            <a:fld id="{63A023FF-AE5F-47FE-9CBF-DE5B8A611DEF}" type="slidenum">
              <a:rPr lang="de-DE" altLang="en-US"/>
              <a:pPr/>
              <a:t>‹N°›</a:t>
            </a:fld>
            <a:endParaRPr lang="de-DE" altLang="en-US"/>
          </a:p>
        </p:txBody>
      </p:sp>
    </p:spTree>
    <p:extLst>
      <p:ext uri="{BB962C8B-B14F-4D97-AF65-F5344CB8AC3E}">
        <p14:creationId xmlns:p14="http://schemas.microsoft.com/office/powerpoint/2010/main" val="31634966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F3F78FD7-1982-42B7-BD8C-448BC0A5F951}"/>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4" name="Fußzeilenplatzhalter 4">
            <a:extLst>
              <a:ext uri="{FF2B5EF4-FFF2-40B4-BE49-F238E27FC236}">
                <a16:creationId xmlns:a16="http://schemas.microsoft.com/office/drawing/2014/main" id="{420E61EC-1AD8-4522-ACED-030BE86B1F9D}"/>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39132EA5-4732-439D-972D-5D83490025E7}"/>
              </a:ext>
            </a:extLst>
          </p:cNvPr>
          <p:cNvSpPr>
            <a:spLocks noGrp="1"/>
          </p:cNvSpPr>
          <p:nvPr>
            <p:ph type="sldNum" sz="quarter" idx="12"/>
          </p:nvPr>
        </p:nvSpPr>
        <p:spPr/>
        <p:txBody>
          <a:bodyPr/>
          <a:lstStyle>
            <a:lvl1pPr>
              <a:defRPr/>
            </a:lvl1pPr>
          </a:lstStyle>
          <a:p>
            <a:fld id="{A4E2071F-C764-4C16-9580-C30D8B7A648B}" type="slidenum">
              <a:rPr lang="de-DE" altLang="en-US"/>
              <a:pPr/>
              <a:t>‹N°›</a:t>
            </a:fld>
            <a:endParaRPr lang="de-DE" altLang="en-US"/>
          </a:p>
        </p:txBody>
      </p:sp>
    </p:spTree>
    <p:extLst>
      <p:ext uri="{BB962C8B-B14F-4D97-AF65-F5344CB8AC3E}">
        <p14:creationId xmlns:p14="http://schemas.microsoft.com/office/powerpoint/2010/main" val="9106640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99380CD5-72CD-45F1-934D-0D424CE522C5}"/>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3" name="Fußzeilenplatzhalter 4">
            <a:extLst>
              <a:ext uri="{FF2B5EF4-FFF2-40B4-BE49-F238E27FC236}">
                <a16:creationId xmlns:a16="http://schemas.microsoft.com/office/drawing/2014/main" id="{8AA9E37E-AD5B-42B5-B5B7-EFB746318F3D}"/>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247C99B3-EDD3-4C03-9D0A-86A26D342477}"/>
              </a:ext>
            </a:extLst>
          </p:cNvPr>
          <p:cNvSpPr>
            <a:spLocks noGrp="1"/>
          </p:cNvSpPr>
          <p:nvPr>
            <p:ph type="sldNum" sz="quarter" idx="12"/>
          </p:nvPr>
        </p:nvSpPr>
        <p:spPr/>
        <p:txBody>
          <a:bodyPr/>
          <a:lstStyle>
            <a:lvl1pPr>
              <a:defRPr/>
            </a:lvl1pPr>
          </a:lstStyle>
          <a:p>
            <a:fld id="{B111CBDF-786C-43EA-9E56-BC04BDF3AFA5}" type="slidenum">
              <a:rPr lang="de-DE" altLang="en-US"/>
              <a:pPr/>
              <a:t>‹N°›</a:t>
            </a:fld>
            <a:endParaRPr lang="de-DE" altLang="en-US"/>
          </a:p>
        </p:txBody>
      </p:sp>
    </p:spTree>
    <p:extLst>
      <p:ext uri="{BB962C8B-B14F-4D97-AF65-F5344CB8AC3E}">
        <p14:creationId xmlns:p14="http://schemas.microsoft.com/office/powerpoint/2010/main" val="4143441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F35A1163-00CC-4CC8-A976-3AFE6B3D483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6" name="Fußzeilenplatzhalter 4">
            <a:extLst>
              <a:ext uri="{FF2B5EF4-FFF2-40B4-BE49-F238E27FC236}">
                <a16:creationId xmlns:a16="http://schemas.microsoft.com/office/drawing/2014/main" id="{42D36E15-F57A-4F75-9B00-FE7D229929A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4047B79A-71A8-4DF9-B97F-49FF0DEC77BB}"/>
              </a:ext>
            </a:extLst>
          </p:cNvPr>
          <p:cNvSpPr>
            <a:spLocks noGrp="1"/>
          </p:cNvSpPr>
          <p:nvPr>
            <p:ph type="sldNum" sz="quarter" idx="12"/>
          </p:nvPr>
        </p:nvSpPr>
        <p:spPr/>
        <p:txBody>
          <a:bodyPr/>
          <a:lstStyle>
            <a:lvl1pPr>
              <a:defRPr/>
            </a:lvl1pPr>
          </a:lstStyle>
          <a:p>
            <a:fld id="{41877FE7-BB7D-45E1-A835-1F616C72AC6F}" type="slidenum">
              <a:rPr lang="de-DE" altLang="en-US"/>
              <a:pPr/>
              <a:t>‹N°›</a:t>
            </a:fld>
            <a:endParaRPr lang="de-DE" altLang="en-US"/>
          </a:p>
        </p:txBody>
      </p:sp>
    </p:spTree>
    <p:extLst>
      <p:ext uri="{BB962C8B-B14F-4D97-AF65-F5344CB8AC3E}">
        <p14:creationId xmlns:p14="http://schemas.microsoft.com/office/powerpoint/2010/main" val="507065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A7C1DE6F-091A-40A5-A927-56A5BE00DC17}"/>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6" name="Fußzeilenplatzhalter 4">
            <a:extLst>
              <a:ext uri="{FF2B5EF4-FFF2-40B4-BE49-F238E27FC236}">
                <a16:creationId xmlns:a16="http://schemas.microsoft.com/office/drawing/2014/main" id="{6089C533-B2B8-42FE-8F6B-061A46E31A79}"/>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C14DC024-006F-443C-BA4A-378AD2F8184A}"/>
              </a:ext>
            </a:extLst>
          </p:cNvPr>
          <p:cNvSpPr>
            <a:spLocks noGrp="1"/>
          </p:cNvSpPr>
          <p:nvPr>
            <p:ph type="sldNum" sz="quarter" idx="12"/>
          </p:nvPr>
        </p:nvSpPr>
        <p:spPr/>
        <p:txBody>
          <a:bodyPr/>
          <a:lstStyle>
            <a:lvl1pPr>
              <a:defRPr/>
            </a:lvl1pPr>
          </a:lstStyle>
          <a:p>
            <a:fld id="{205F3F8F-6C2A-4502-8B2A-746C00916F65}" type="slidenum">
              <a:rPr lang="de-DE" altLang="en-US"/>
              <a:pPr/>
              <a:t>‹N°›</a:t>
            </a:fld>
            <a:endParaRPr lang="de-DE" altLang="en-US"/>
          </a:p>
        </p:txBody>
      </p:sp>
    </p:spTree>
    <p:extLst>
      <p:ext uri="{BB962C8B-B14F-4D97-AF65-F5344CB8AC3E}">
        <p14:creationId xmlns:p14="http://schemas.microsoft.com/office/powerpoint/2010/main" val="6330248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A47C7D3-6D01-4484-8396-3CE95433FCA7}"/>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3CC891ED-1F19-428B-AC23-39A2DE21E38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3E818E0-F5E2-4503-90C9-D4C3DA30BD74}"/>
              </a:ext>
            </a:extLst>
          </p:cNvPr>
          <p:cNvSpPr>
            <a:spLocks noGrp="1"/>
          </p:cNvSpPr>
          <p:nvPr>
            <p:ph type="sldNum" sz="quarter" idx="12"/>
          </p:nvPr>
        </p:nvSpPr>
        <p:spPr/>
        <p:txBody>
          <a:bodyPr/>
          <a:lstStyle>
            <a:lvl1pPr>
              <a:defRPr/>
            </a:lvl1pPr>
          </a:lstStyle>
          <a:p>
            <a:fld id="{9961E738-6B48-482D-8E77-FA2A926CAE9E}" type="slidenum">
              <a:rPr lang="de-DE" altLang="en-US"/>
              <a:pPr/>
              <a:t>‹N°›</a:t>
            </a:fld>
            <a:endParaRPr lang="de-DE" altLang="en-US"/>
          </a:p>
        </p:txBody>
      </p:sp>
    </p:spTree>
    <p:extLst>
      <p:ext uri="{BB962C8B-B14F-4D97-AF65-F5344CB8AC3E}">
        <p14:creationId xmlns:p14="http://schemas.microsoft.com/office/powerpoint/2010/main" val="19264353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B728F5C-00CD-4869-AC63-3E6C9D7D47D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169272C1-6790-445F-B8C6-FC68CDAD9AB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9BA267B-5620-486F-BAA0-C4E4ABF96EBC}"/>
              </a:ext>
            </a:extLst>
          </p:cNvPr>
          <p:cNvSpPr>
            <a:spLocks noGrp="1"/>
          </p:cNvSpPr>
          <p:nvPr>
            <p:ph type="sldNum" sz="quarter" idx="12"/>
          </p:nvPr>
        </p:nvSpPr>
        <p:spPr/>
        <p:txBody>
          <a:bodyPr/>
          <a:lstStyle>
            <a:lvl1pPr>
              <a:defRPr/>
            </a:lvl1pPr>
          </a:lstStyle>
          <a:p>
            <a:fld id="{E593EE57-A528-422D-BEC3-1AA503A08528}" type="slidenum">
              <a:rPr lang="de-DE" altLang="en-US"/>
              <a:pPr/>
              <a:t>‹N°›</a:t>
            </a:fld>
            <a:endParaRPr lang="de-DE" altLang="en-US"/>
          </a:p>
        </p:txBody>
      </p:sp>
    </p:spTree>
    <p:extLst>
      <p:ext uri="{BB962C8B-B14F-4D97-AF65-F5344CB8AC3E}">
        <p14:creationId xmlns:p14="http://schemas.microsoft.com/office/powerpoint/2010/main" val="1962451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2363983-3E94-43C8-81C7-3BEC1D42874E}"/>
              </a:ext>
            </a:extLst>
          </p:cNvPr>
          <p:cNvSpPr>
            <a:spLocks noGrp="1"/>
          </p:cNvSpPr>
          <p:nvPr>
            <p:ph type="title"/>
          </p:nvPr>
        </p:nvSpPr>
        <p:spPr>
          <a:xfrm>
            <a:off x="838200" y="2371197"/>
            <a:ext cx="10515600" cy="872373"/>
          </a:xfrm>
          <a:prstGeom prst="rect">
            <a:avLst/>
          </a:prstGeom>
        </p:spPr>
        <p:txBody>
          <a:bodyPr vert="horz" lIns="91440" tIns="45720" rIns="91440" bIns="45720" rtlCol="0" anchor="ctr">
            <a:normAutofit/>
          </a:bodyPr>
          <a:lstStyle/>
          <a:p>
            <a:r>
              <a:rPr lang="en-GB" dirty="0"/>
              <a:t>TITLE</a:t>
            </a:r>
            <a:endParaRPr lang="fr-FR" dirty="0"/>
          </a:p>
        </p:txBody>
      </p:sp>
      <p:sp>
        <p:nvSpPr>
          <p:cNvPr id="3" name="Espace réservé du texte 2">
            <a:extLst>
              <a:ext uri="{FF2B5EF4-FFF2-40B4-BE49-F238E27FC236}">
                <a16:creationId xmlns:a16="http://schemas.microsoft.com/office/drawing/2014/main" id="{9442AEA4-4FE8-4796-B10F-A42932D0EF9A}"/>
              </a:ext>
            </a:extLst>
          </p:cNvPr>
          <p:cNvSpPr>
            <a:spLocks noGrp="1"/>
          </p:cNvSpPr>
          <p:nvPr>
            <p:ph type="body" idx="1"/>
          </p:nvPr>
        </p:nvSpPr>
        <p:spPr>
          <a:xfrm>
            <a:off x="838200" y="3341716"/>
            <a:ext cx="10515600" cy="2835247"/>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7BD01BF-D455-45CD-A206-6492E05863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3D9FB-1702-4303-994B-2C880491BE40}" type="datetimeFigureOut">
              <a:rPr lang="fr-FR" smtClean="0"/>
              <a:t>12/01/2018</a:t>
            </a:fld>
            <a:endParaRPr lang="fr-FR"/>
          </a:p>
        </p:txBody>
      </p:sp>
      <p:sp>
        <p:nvSpPr>
          <p:cNvPr id="5" name="Espace réservé du pied de page 4">
            <a:extLst>
              <a:ext uri="{FF2B5EF4-FFF2-40B4-BE49-F238E27FC236}">
                <a16:creationId xmlns:a16="http://schemas.microsoft.com/office/drawing/2014/main" id="{F131DE1D-3594-4ED4-A655-278DDFE0B7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4C0EF31-856B-43B8-A7A6-7BEF6159E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6399E-4D31-46E7-933B-CF7A87AE2CC3}" type="slidenum">
              <a:rPr lang="fr-FR" smtClean="0"/>
              <a:t>‹N°›</a:t>
            </a:fld>
            <a:endParaRPr lang="fr-FR"/>
          </a:p>
        </p:txBody>
      </p:sp>
      <p:pic>
        <p:nvPicPr>
          <p:cNvPr id="7" name="Image 6">
            <a:extLst>
              <a:ext uri="{FF2B5EF4-FFF2-40B4-BE49-F238E27FC236}">
                <a16:creationId xmlns:a16="http://schemas.microsoft.com/office/drawing/2014/main" id="{1709D49A-BF02-41D5-9B64-647C4FC21C65}"/>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34106"/>
          <a:stretch/>
        </p:blipFill>
        <p:spPr>
          <a:xfrm>
            <a:off x="6435634" y="106338"/>
            <a:ext cx="4984585" cy="1555530"/>
          </a:xfrm>
          <a:prstGeom prst="rect">
            <a:avLst/>
          </a:prstGeom>
        </p:spPr>
      </p:pic>
      <p:pic>
        <p:nvPicPr>
          <p:cNvPr id="8" name="Image 7">
            <a:extLst>
              <a:ext uri="{FF2B5EF4-FFF2-40B4-BE49-F238E27FC236}">
                <a16:creationId xmlns:a16="http://schemas.microsoft.com/office/drawing/2014/main" id="{6B10A9A7-1C5E-4716-8433-F3752AC55E46}"/>
              </a:ext>
            </a:extLst>
          </p:cNvPr>
          <p:cNvPicPr>
            <a:picLocks noChangeAspect="1"/>
          </p:cNvPicPr>
          <p:nvPr userDrawn="1"/>
        </p:nvPicPr>
        <p:blipFill rotWithShape="1">
          <a:blip r:embed="rId14">
            <a:extLst>
              <a:ext uri="{BEBA8EAE-BF5A-486C-A8C5-ECC9F3942E4B}">
                <a14:imgProps xmlns:a14="http://schemas.microsoft.com/office/drawing/2010/main">
                  <a14:imgLayer r:embed="rId15">
                    <a14:imgEffect>
                      <a14:saturation sat="95000"/>
                    </a14:imgEffect>
                  </a14:imgLayer>
                </a14:imgProps>
              </a:ext>
              <a:ext uri="{28A0092B-C50C-407E-A947-70E740481C1C}">
                <a14:useLocalDpi xmlns:a14="http://schemas.microsoft.com/office/drawing/2010/main" val="0"/>
              </a:ext>
            </a:extLst>
          </a:blip>
          <a:srcRect t="36572"/>
          <a:stretch/>
        </p:blipFill>
        <p:spPr>
          <a:xfrm>
            <a:off x="0" y="2508068"/>
            <a:ext cx="12192000" cy="4349931"/>
          </a:xfrm>
          <a:prstGeom prst="rect">
            <a:avLst/>
          </a:prstGeom>
          <a:blipFill dpi="0" rotWithShape="1">
            <a:blip r:embed="rId16"/>
            <a:srcRect/>
            <a:tile tx="0" ty="0" sx="100000" sy="100000" flip="none" algn="tl"/>
          </a:blipFill>
        </p:spPr>
      </p:pic>
      <p:pic>
        <p:nvPicPr>
          <p:cNvPr id="10" name="Image 9">
            <a:extLst>
              <a:ext uri="{FF2B5EF4-FFF2-40B4-BE49-F238E27FC236}">
                <a16:creationId xmlns:a16="http://schemas.microsoft.com/office/drawing/2014/main" id="{12F946BC-F505-4B5F-8014-36A08F37555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79786"/>
          <a:stretch/>
        </p:blipFill>
        <p:spPr>
          <a:xfrm>
            <a:off x="675986" y="136525"/>
            <a:ext cx="1718871" cy="1748569"/>
          </a:xfrm>
          <a:prstGeom prst="rect">
            <a:avLst/>
          </a:prstGeom>
        </p:spPr>
      </p:pic>
      <p:sp>
        <p:nvSpPr>
          <p:cNvPr id="9" name="Rectangle 8"/>
          <p:cNvSpPr/>
          <p:nvPr userDrawn="1"/>
        </p:nvSpPr>
        <p:spPr>
          <a:xfrm>
            <a:off x="4663440" y="3447288"/>
            <a:ext cx="2926080" cy="3118104"/>
          </a:xfrm>
          <a:prstGeom prst="rect">
            <a:avLst/>
          </a:prstGeom>
          <a:solidFill>
            <a:schemeClr val="bg1">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6341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1">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pattFill prst="pct5">
          <a:fgClr>
            <a:srgbClr val="DBEEF4"/>
          </a:fgClr>
          <a:bgClr>
            <a:schemeClr val="bg1"/>
          </a:bgClr>
        </a:pattFill>
        <a:effectLst/>
      </p:bgPr>
    </p:bg>
    <p:spTree>
      <p:nvGrpSpPr>
        <p:cNvPr id="1" name=""/>
        <p:cNvGrpSpPr/>
        <p:nvPr/>
      </p:nvGrpSpPr>
      <p:grpSpPr>
        <a:xfrm>
          <a:off x="0" y="0"/>
          <a:ext cx="0" cy="0"/>
          <a:chOff x="0" y="0"/>
          <a:chExt cx="0" cy="0"/>
        </a:xfrm>
      </p:grpSpPr>
      <p:sp>
        <p:nvSpPr>
          <p:cNvPr id="3074" name="Titelplatzhalter 1">
            <a:extLst>
              <a:ext uri="{FF2B5EF4-FFF2-40B4-BE49-F238E27FC236}">
                <a16:creationId xmlns:a16="http://schemas.microsoft.com/office/drawing/2014/main" id="{95D77F57-0676-485E-B36D-4368CAC693FE}"/>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3075" name="Textplatzhalter 2">
            <a:extLst>
              <a:ext uri="{FF2B5EF4-FFF2-40B4-BE49-F238E27FC236}">
                <a16:creationId xmlns:a16="http://schemas.microsoft.com/office/drawing/2014/main" id="{09031025-14D5-4D43-87E2-01FCBDC7F2E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26FDFCFA-E864-4EA3-8ADA-92691CFF981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FFDEA0DA-30A8-4B7A-A110-BD58397DE3B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938667C1-6426-4746-9A89-CCA17808296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0F97150-B79C-490B-9D53-461A4B143D9D}" type="slidenum">
              <a:rPr lang="de-DE" altLang="en-US"/>
              <a:pPr/>
              <a:t>‹N°›</a:t>
            </a:fld>
            <a:endParaRPr lang="de-DE" altLang="en-US"/>
          </a:p>
        </p:txBody>
      </p:sp>
    </p:spTree>
    <p:extLst>
      <p:ext uri="{BB962C8B-B14F-4D97-AF65-F5344CB8AC3E}">
        <p14:creationId xmlns:p14="http://schemas.microsoft.com/office/powerpoint/2010/main" val="102845480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1/12/2018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extLst>
      <p:ext uri="{BB962C8B-B14F-4D97-AF65-F5344CB8AC3E}">
        <p14:creationId xmlns:p14="http://schemas.microsoft.com/office/powerpoint/2010/main" val="1326334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rgbClr val="DBEEF4"/>
          </a:fgClr>
          <a:bgClr>
            <a:schemeClr val="bg1"/>
          </a:bgClr>
        </a:patt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9B713140-1EAB-4319-BC8A-8D947EF840F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027" name="Textplatzhalter 2">
            <a:extLst>
              <a:ext uri="{FF2B5EF4-FFF2-40B4-BE49-F238E27FC236}">
                <a16:creationId xmlns:a16="http://schemas.microsoft.com/office/drawing/2014/main" id="{84D17E2D-F175-456E-A832-2E71E19C643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27C30663-543B-4E1C-8B55-7023E76FD2F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A95EE658-5F94-4C4C-BA26-44E549488FA5}" type="datetime1">
              <a:rPr lang="de-DE"/>
              <a:pPr>
                <a:defRPr/>
              </a:pPr>
              <a:t>12.01.2018</a:t>
            </a:fld>
            <a:endParaRPr lang="de-DE"/>
          </a:p>
        </p:txBody>
      </p:sp>
      <p:sp>
        <p:nvSpPr>
          <p:cNvPr id="5" name="Fußzeilenplatzhalter 4">
            <a:extLst>
              <a:ext uri="{FF2B5EF4-FFF2-40B4-BE49-F238E27FC236}">
                <a16:creationId xmlns:a16="http://schemas.microsoft.com/office/drawing/2014/main" id="{A717934A-B2F7-4E78-A17B-AFC5D621266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0DC4A5DE-72FE-495B-BCF2-10F76E5CC04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6BDF863-2C42-4A0A-BEE5-947CE434F444}" type="slidenum">
              <a:rPr lang="de-DE" altLang="en-US"/>
              <a:pPr/>
              <a:t>‹N°›</a:t>
            </a:fld>
            <a:endParaRPr lang="de-DE" altLang="en-US"/>
          </a:p>
        </p:txBody>
      </p:sp>
    </p:spTree>
    <p:extLst>
      <p:ext uri="{BB962C8B-B14F-4D97-AF65-F5344CB8AC3E}">
        <p14:creationId xmlns:p14="http://schemas.microsoft.com/office/powerpoint/2010/main" val="25684001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Espace réservé du texte 2">
            <a:extLst>
              <a:ext uri="{FF2B5EF4-FFF2-40B4-BE49-F238E27FC236}">
                <a16:creationId xmlns:a16="http://schemas.microsoft.com/office/drawing/2014/main" id="{A5E9E83F-D2F6-412E-A61B-F32CFF08612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CB5F9719-91C3-4A98-9EB3-1807DAD729B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592FD9AB-72B2-4406-B757-A6FAD6F34DF9}" type="datetime1">
              <a:rPr lang="fr-FR"/>
              <a:pPr>
                <a:defRPr/>
              </a:pPr>
              <a:t>12/01/2018</a:t>
            </a:fld>
            <a:endParaRPr lang="fr-FR" dirty="0"/>
          </a:p>
        </p:txBody>
      </p:sp>
      <p:sp>
        <p:nvSpPr>
          <p:cNvPr id="8" name="Espace réservé du numéro de diapositive 5">
            <a:extLst>
              <a:ext uri="{FF2B5EF4-FFF2-40B4-BE49-F238E27FC236}">
                <a16:creationId xmlns:a16="http://schemas.microsoft.com/office/drawing/2014/main" id="{AE11A7DD-4DE3-4C00-9A20-5754DF17B83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fld id="{A992CA23-B060-4F10-B9C3-CDE5D95F20EE}" type="slidenum">
              <a:rPr lang="fr-FR" altLang="en-US"/>
              <a:pPr/>
              <a:t>‹N°›</a:t>
            </a:fld>
            <a:endParaRPr lang="fr-FR" altLang="en-US"/>
          </a:p>
        </p:txBody>
      </p:sp>
      <p:sp>
        <p:nvSpPr>
          <p:cNvPr id="4101" name="Espace réservé du titre 6">
            <a:extLst>
              <a:ext uri="{FF2B5EF4-FFF2-40B4-BE49-F238E27FC236}">
                <a16:creationId xmlns:a16="http://schemas.microsoft.com/office/drawing/2014/main" id="{D6B6BEFA-7CEE-4961-B6E0-68322C881A2B}"/>
              </a:ext>
            </a:extLst>
          </p:cNvPr>
          <p:cNvSpPr>
            <a:spLocks noGrp="1"/>
          </p:cNvSpPr>
          <p:nvPr>
            <p:ph type="title"/>
          </p:nvPr>
        </p:nvSpPr>
        <p:spPr bwMode="auto">
          <a:xfrm>
            <a:off x="5962651" y="274639"/>
            <a:ext cx="561974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1919148023"/>
      </p:ext>
    </p:extLst>
  </p:cSld>
  <p:clrMap bg1="lt1" tx1="dk1" bg2="lt2" tx2="dk2" accent1="accent1" accent2="accent2" accent3="accent3" accent4="accent4" accent5="accent5" accent6="accent6" hlink="hlink" folHlink="folHlink"/>
  <p:sldLayoutIdLst>
    <p:sldLayoutId id="2147483692" r:id="rId1"/>
    <p:sldLayoutId id="2147483693"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5">
          <a:fgClr>
            <a:srgbClr val="DBEEF4"/>
          </a:fgClr>
          <a:bgClr>
            <a:schemeClr val="bg1"/>
          </a:bgClr>
        </a:pattFill>
        <a:effectLst/>
      </p:bgPr>
    </p:bg>
    <p:spTree>
      <p:nvGrpSpPr>
        <p:cNvPr id="1" name=""/>
        <p:cNvGrpSpPr/>
        <p:nvPr/>
      </p:nvGrpSpPr>
      <p:grpSpPr>
        <a:xfrm>
          <a:off x="0" y="0"/>
          <a:ext cx="0" cy="0"/>
          <a:chOff x="0" y="0"/>
          <a:chExt cx="0" cy="0"/>
        </a:xfrm>
      </p:grpSpPr>
      <p:sp>
        <p:nvSpPr>
          <p:cNvPr id="2050" name="Titelplatzhalter 1">
            <a:extLst>
              <a:ext uri="{FF2B5EF4-FFF2-40B4-BE49-F238E27FC236}">
                <a16:creationId xmlns:a16="http://schemas.microsoft.com/office/drawing/2014/main" id="{81D41BAD-E947-4233-9028-7B1E2F2DA7D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2051" name="Textplatzhalter 2">
            <a:extLst>
              <a:ext uri="{FF2B5EF4-FFF2-40B4-BE49-F238E27FC236}">
                <a16:creationId xmlns:a16="http://schemas.microsoft.com/office/drawing/2014/main" id="{3AEAC67A-856A-41A4-87B7-650C0F8564C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5157D637-3811-4A7F-B743-B92B26294AC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51EEF9DC-6432-41D5-87A0-3985B27C00FE}" type="datetime1">
              <a:rPr lang="de-DE"/>
              <a:pPr>
                <a:defRPr/>
              </a:pPr>
              <a:t>12.01.2018</a:t>
            </a:fld>
            <a:endParaRPr lang="de-DE"/>
          </a:p>
        </p:txBody>
      </p:sp>
      <p:sp>
        <p:nvSpPr>
          <p:cNvPr id="5" name="Fußzeilenplatzhalter 4">
            <a:extLst>
              <a:ext uri="{FF2B5EF4-FFF2-40B4-BE49-F238E27FC236}">
                <a16:creationId xmlns:a16="http://schemas.microsoft.com/office/drawing/2014/main" id="{57B4B779-6955-46C6-9B67-9246781334E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C97F8A27-2B1B-4998-B92E-27EEB6189AE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F080711-B7E0-4051-B04B-24597C1FEDA8}" type="slidenum">
              <a:rPr lang="de-DE" altLang="en-US"/>
              <a:pPr/>
              <a:t>‹N°›</a:t>
            </a:fld>
            <a:endParaRPr lang="de-DE" altLang="en-US"/>
          </a:p>
        </p:txBody>
      </p:sp>
    </p:spTree>
    <p:extLst>
      <p:ext uri="{BB962C8B-B14F-4D97-AF65-F5344CB8AC3E}">
        <p14:creationId xmlns:p14="http://schemas.microsoft.com/office/powerpoint/2010/main" val="11829767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pct5">
          <a:fgClr>
            <a:srgbClr val="DBEEF4"/>
          </a:fgClr>
          <a:bgClr>
            <a:schemeClr val="bg1"/>
          </a:bgClr>
        </a:pattFill>
        <a:effectLst/>
      </p:bgPr>
    </p:bg>
    <p:spTree>
      <p:nvGrpSpPr>
        <p:cNvPr id="1" name=""/>
        <p:cNvGrpSpPr/>
        <p:nvPr/>
      </p:nvGrpSpPr>
      <p:grpSpPr>
        <a:xfrm>
          <a:off x="0" y="0"/>
          <a:ext cx="0" cy="0"/>
          <a:chOff x="0" y="0"/>
          <a:chExt cx="0" cy="0"/>
        </a:xfrm>
      </p:grpSpPr>
      <p:sp>
        <p:nvSpPr>
          <p:cNvPr id="3074" name="Titelplatzhalter 1">
            <a:extLst>
              <a:ext uri="{FF2B5EF4-FFF2-40B4-BE49-F238E27FC236}">
                <a16:creationId xmlns:a16="http://schemas.microsoft.com/office/drawing/2014/main" id="{84F7B358-4EB2-441A-ACB9-B7701A5DC68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3075" name="Textplatzhalter 2">
            <a:extLst>
              <a:ext uri="{FF2B5EF4-FFF2-40B4-BE49-F238E27FC236}">
                <a16:creationId xmlns:a16="http://schemas.microsoft.com/office/drawing/2014/main" id="{5CB83C18-10E6-4D6B-8562-DC027758608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49F1EF1B-0FDA-4247-9327-F5A79A49921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D52433D7-33FD-40CD-8531-58F1C0A8F892}" type="datetimeFigureOut">
              <a:rPr lang="de-DE"/>
              <a:pPr>
                <a:defRPr/>
              </a:pPr>
              <a:t>12.01.2018</a:t>
            </a:fld>
            <a:endParaRPr lang="de-DE"/>
          </a:p>
        </p:txBody>
      </p:sp>
      <p:sp>
        <p:nvSpPr>
          <p:cNvPr id="5" name="Fußzeilenplatzhalter 4">
            <a:extLst>
              <a:ext uri="{FF2B5EF4-FFF2-40B4-BE49-F238E27FC236}">
                <a16:creationId xmlns:a16="http://schemas.microsoft.com/office/drawing/2014/main" id="{9EF13C68-81F3-4BA3-99A2-D8A4C65AD9E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8D7A6E68-CFC6-4425-B9FE-E9D2AC19598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BCF0643-5E0A-46BF-86FA-78B5BC7AFF4B}" type="slidenum">
              <a:rPr lang="de-DE" altLang="en-US"/>
              <a:pPr/>
              <a:t>‹N°›</a:t>
            </a:fld>
            <a:endParaRPr lang="de-DE" altLang="en-US"/>
          </a:p>
        </p:txBody>
      </p:sp>
    </p:spTree>
    <p:extLst>
      <p:ext uri="{BB962C8B-B14F-4D97-AF65-F5344CB8AC3E}">
        <p14:creationId xmlns:p14="http://schemas.microsoft.com/office/powerpoint/2010/main" val="85161723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pct5">
          <a:fgClr>
            <a:srgbClr val="DBEEF4"/>
          </a:fgClr>
          <a:bgClr>
            <a:schemeClr val="bg1"/>
          </a:bgClr>
        </a:patt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7473D935-830B-4618-9FF0-795ABD349B5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027" name="Textplatzhalter 2">
            <a:extLst>
              <a:ext uri="{FF2B5EF4-FFF2-40B4-BE49-F238E27FC236}">
                <a16:creationId xmlns:a16="http://schemas.microsoft.com/office/drawing/2014/main" id="{2F540A64-92F3-4595-A83E-3C9DE518134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4CE55B1D-D912-4115-8B5C-14B1504B5CA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9A09B3CB-9726-41B2-AEED-C84DA45985BC}" type="datetime1">
              <a:rPr lang="de-DE"/>
              <a:pPr>
                <a:defRPr/>
              </a:pPr>
              <a:t>12.01.2018</a:t>
            </a:fld>
            <a:endParaRPr lang="de-DE"/>
          </a:p>
        </p:txBody>
      </p:sp>
      <p:sp>
        <p:nvSpPr>
          <p:cNvPr id="5" name="Fußzeilenplatzhalter 4">
            <a:extLst>
              <a:ext uri="{FF2B5EF4-FFF2-40B4-BE49-F238E27FC236}">
                <a16:creationId xmlns:a16="http://schemas.microsoft.com/office/drawing/2014/main" id="{53B80EA7-A54B-4621-A1CB-A8669459BD9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9DD5A804-65A5-45D2-A917-0BDD9DA6875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90B3E7D-2647-4BF4-8E4B-C06C790A9F72}" type="slidenum">
              <a:rPr lang="de-DE" altLang="en-US"/>
              <a:pPr/>
              <a:t>‹N°›</a:t>
            </a:fld>
            <a:endParaRPr lang="de-DE" altLang="en-US"/>
          </a:p>
        </p:txBody>
      </p:sp>
    </p:spTree>
    <p:extLst>
      <p:ext uri="{BB962C8B-B14F-4D97-AF65-F5344CB8AC3E}">
        <p14:creationId xmlns:p14="http://schemas.microsoft.com/office/powerpoint/2010/main" val="117830765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Espace réservé du texte 2">
            <a:extLst>
              <a:ext uri="{FF2B5EF4-FFF2-40B4-BE49-F238E27FC236}">
                <a16:creationId xmlns:a16="http://schemas.microsoft.com/office/drawing/2014/main" id="{C19BFE4F-C0F1-4C12-B534-55C32EDBB91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46B1D86D-5708-4731-AADA-7599046132C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CA82F9CC-BE36-4163-967C-FF4B70BE2DB8}" type="datetime1">
              <a:rPr lang="fr-FR"/>
              <a:pPr>
                <a:defRPr/>
              </a:pPr>
              <a:t>12/01/2018</a:t>
            </a:fld>
            <a:endParaRPr lang="fr-FR" dirty="0"/>
          </a:p>
        </p:txBody>
      </p:sp>
      <p:sp>
        <p:nvSpPr>
          <p:cNvPr id="8" name="Espace réservé du numéro de diapositive 5">
            <a:extLst>
              <a:ext uri="{FF2B5EF4-FFF2-40B4-BE49-F238E27FC236}">
                <a16:creationId xmlns:a16="http://schemas.microsoft.com/office/drawing/2014/main" id="{471C2072-C3B4-48F9-84BD-783B4D7102D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fld id="{DB570494-087E-4CFB-BFC5-1BE1759B92CB}" type="slidenum">
              <a:rPr lang="fr-FR" altLang="en-US"/>
              <a:pPr/>
              <a:t>‹N°›</a:t>
            </a:fld>
            <a:endParaRPr lang="fr-FR" altLang="en-US"/>
          </a:p>
        </p:txBody>
      </p:sp>
      <p:sp>
        <p:nvSpPr>
          <p:cNvPr id="4101" name="Espace réservé du titre 6">
            <a:extLst>
              <a:ext uri="{FF2B5EF4-FFF2-40B4-BE49-F238E27FC236}">
                <a16:creationId xmlns:a16="http://schemas.microsoft.com/office/drawing/2014/main" id="{1F3D1A3C-AEA1-4DE9-984E-FB5177E2325F}"/>
              </a:ext>
            </a:extLst>
          </p:cNvPr>
          <p:cNvSpPr>
            <a:spLocks noGrp="1"/>
          </p:cNvSpPr>
          <p:nvPr>
            <p:ph type="title"/>
          </p:nvPr>
        </p:nvSpPr>
        <p:spPr bwMode="auto">
          <a:xfrm>
            <a:off x="5962651" y="274639"/>
            <a:ext cx="561974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1912064229"/>
      </p:ext>
    </p:extLst>
  </p:cSld>
  <p:clrMap bg1="lt1" tx1="dk1" bg2="lt2" tx2="dk2" accent1="accent1" accent2="accent2" accent3="accent3" accent4="accent4" accent5="accent5" accent6="accent6" hlink="hlink" folHlink="folHlink"/>
  <p:sldLayoutIdLst>
    <p:sldLayoutId id="2147483732" r:id="rId1"/>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pattFill prst="pct5">
          <a:fgClr>
            <a:srgbClr val="DBEEF4"/>
          </a:fgClr>
          <a:bgClr>
            <a:schemeClr val="bg1"/>
          </a:bgClr>
        </a:pattFill>
        <a:effectLst/>
      </p:bgPr>
    </p:bg>
    <p:spTree>
      <p:nvGrpSpPr>
        <p:cNvPr id="1" name=""/>
        <p:cNvGrpSpPr/>
        <p:nvPr/>
      </p:nvGrpSpPr>
      <p:grpSpPr>
        <a:xfrm>
          <a:off x="0" y="0"/>
          <a:ext cx="0" cy="0"/>
          <a:chOff x="0" y="0"/>
          <a:chExt cx="0" cy="0"/>
        </a:xfrm>
      </p:grpSpPr>
      <p:sp>
        <p:nvSpPr>
          <p:cNvPr id="2050" name="Titelplatzhalter 1">
            <a:extLst>
              <a:ext uri="{FF2B5EF4-FFF2-40B4-BE49-F238E27FC236}">
                <a16:creationId xmlns:a16="http://schemas.microsoft.com/office/drawing/2014/main" id="{D18D5ADF-3C8E-436B-A045-C0B24A2096F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2051" name="Textplatzhalter 2">
            <a:extLst>
              <a:ext uri="{FF2B5EF4-FFF2-40B4-BE49-F238E27FC236}">
                <a16:creationId xmlns:a16="http://schemas.microsoft.com/office/drawing/2014/main" id="{D7376A8A-12FE-48A2-AFE3-6168E162B83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626499E4-A247-4FDC-B7B5-8B80E260BBE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6B85D04B-881B-422A-AFBD-5F603E082A7F}" type="datetime1">
              <a:rPr lang="de-DE"/>
              <a:pPr>
                <a:defRPr/>
              </a:pPr>
              <a:t>12.01.2018</a:t>
            </a:fld>
            <a:endParaRPr lang="de-DE"/>
          </a:p>
        </p:txBody>
      </p:sp>
      <p:sp>
        <p:nvSpPr>
          <p:cNvPr id="5" name="Fußzeilenplatzhalter 4">
            <a:extLst>
              <a:ext uri="{FF2B5EF4-FFF2-40B4-BE49-F238E27FC236}">
                <a16:creationId xmlns:a16="http://schemas.microsoft.com/office/drawing/2014/main" id="{5BD43EB7-831B-4653-AC0D-E87B3D11F02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6074AEB4-53B0-4B1F-878F-AA49A3A023EB}"/>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916F1D4-CF37-4078-B72C-B5FC8FD92359}" type="slidenum">
              <a:rPr lang="de-DE" altLang="en-US"/>
              <a:pPr/>
              <a:t>‹N°›</a:t>
            </a:fld>
            <a:endParaRPr lang="de-DE" altLang="en-US"/>
          </a:p>
        </p:txBody>
      </p:sp>
    </p:spTree>
    <p:extLst>
      <p:ext uri="{BB962C8B-B14F-4D97-AF65-F5344CB8AC3E}">
        <p14:creationId xmlns:p14="http://schemas.microsoft.com/office/powerpoint/2010/main" val="328734838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7.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hyperlink" Target="http://www.coe.int/en/web/help/help-in-the-28" TargetMode="External"/><Relationship Id="rId2" Type="http://schemas.openxmlformats.org/officeDocument/2006/relationships/notesSlide" Target="../notesSlides/notesSlide9.xml"/><Relationship Id="rId1" Type="http://schemas.openxmlformats.org/officeDocument/2006/relationships/slideLayout" Target="../slideLayouts/slideLayout79.xml"/><Relationship Id="rId5" Type="http://schemas.openxmlformats.org/officeDocument/2006/relationships/image" Target="../media/image21.jpe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www.coe.int/help" TargetMode="External"/><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82.xml"/><Relationship Id="rId6" Type="http://schemas.openxmlformats.org/officeDocument/2006/relationships/image" Target="../media/image23.png"/><Relationship Id="rId5" Type="http://schemas.openxmlformats.org/officeDocument/2006/relationships/chart" Target="../charts/chart1.xml"/><Relationship Id="rId4" Type="http://schemas.openxmlformats.org/officeDocument/2006/relationships/hyperlink" Target="http://help.elearning.ext.coe.in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coe.int/en/web/help/-/coming-soon-" TargetMode="External"/><Relationship Id="rId1" Type="http://schemas.openxmlformats.org/officeDocument/2006/relationships/slideLayout" Target="../slideLayouts/slideLayout82.xml"/><Relationship Id="rId5" Type="http://schemas.openxmlformats.org/officeDocument/2006/relationships/image" Target="../media/image26.png"/><Relationship Id="rId4" Type="http://schemas.openxmlformats.org/officeDocument/2006/relationships/hyperlink" Target="https://mycloud.coe.int/index.php/s/Nqxup9lsnUqwe6C/downloa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help.elearning.ext.coe.int/course/view.php?id=812" TargetMode="External"/><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9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9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help.elearning.ext.coe.int/course/view.php?id=812" TargetMode="External"/><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90.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0.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4.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9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90.xml"/><Relationship Id="rId6" Type="http://schemas.openxmlformats.org/officeDocument/2006/relationships/image" Target="../media/image56.png"/><Relationship Id="rId5" Type="http://schemas.openxmlformats.org/officeDocument/2006/relationships/hyperlink" Target="http://rm.coe.int/2017-welcome-to-vaw-and-dv-course-video-script-pdf/16807684e1" TargetMode="External"/><Relationship Id="rId4" Type="http://schemas.openxmlformats.org/officeDocument/2006/relationships/hyperlink" Target="http://help.elearning.ext.coe.in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9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90.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9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9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help.ppa.coe.int/course/view.php?id=81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90.xml"/><Relationship Id="rId6" Type="http://schemas.openxmlformats.org/officeDocument/2006/relationships/image" Target="../media/image67.png"/><Relationship Id="rId5" Type="http://schemas.openxmlformats.org/officeDocument/2006/relationships/image" Target="../media/image57.png"/><Relationship Id="rId10" Type="http://schemas.openxmlformats.org/officeDocument/2006/relationships/image" Target="../media/image71.png"/><Relationship Id="rId4" Type="http://schemas.openxmlformats.org/officeDocument/2006/relationships/hyperlink" Target="http://help.ppa.coe.int/course/view.php?id=812" TargetMode="External"/><Relationship Id="rId9"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hyperlink" Target="http://help.ppa.coe.int/course/view.php?id=812" TargetMode="External"/><Relationship Id="rId2" Type="http://schemas.openxmlformats.org/officeDocument/2006/relationships/notesSlide" Target="../notesSlides/notesSlide23.xml"/><Relationship Id="rId1" Type="http://schemas.openxmlformats.org/officeDocument/2006/relationships/slideLayout" Target="../slideLayouts/slideLayout90.xml"/><Relationship Id="rId5" Type="http://schemas.openxmlformats.org/officeDocument/2006/relationships/image" Target="../media/image57.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90.xml"/><Relationship Id="rId6" Type="http://schemas.openxmlformats.org/officeDocument/2006/relationships/image" Target="../media/image24.png"/><Relationship Id="rId5" Type="http://schemas.openxmlformats.org/officeDocument/2006/relationships/image" Target="../media/image57.png"/><Relationship Id="rId4" Type="http://schemas.openxmlformats.org/officeDocument/2006/relationships/hyperlink" Target="http://help.ppa.coe.int/course/view.php?id=812"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help.ppa.coe.int/course/view.php?id=812" TargetMode="External"/><Relationship Id="rId2" Type="http://schemas.openxmlformats.org/officeDocument/2006/relationships/notesSlide" Target="../notesSlides/notesSlide25.xml"/><Relationship Id="rId1" Type="http://schemas.openxmlformats.org/officeDocument/2006/relationships/slideLayout" Target="../slideLayouts/slideLayout90.xml"/><Relationship Id="rId6" Type="http://schemas.openxmlformats.org/officeDocument/2006/relationships/image" Target="../media/image74.png"/><Relationship Id="rId5" Type="http://schemas.openxmlformats.org/officeDocument/2006/relationships/image" Target="../media/image24.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90.xml"/><Relationship Id="rId5" Type="http://schemas.openxmlformats.org/officeDocument/2006/relationships/image" Target="../media/image75.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90.xml"/><Relationship Id="rId5" Type="http://schemas.openxmlformats.org/officeDocument/2006/relationships/image" Target="../media/image76.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90.xml"/><Relationship Id="rId6" Type="http://schemas.openxmlformats.org/officeDocument/2006/relationships/image" Target="../media/image24.png"/><Relationship Id="rId5" Type="http://schemas.openxmlformats.org/officeDocument/2006/relationships/hyperlink" Target="http://help.elearning.ext.coe.int/course/view.php?id=812" TargetMode="Externa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82.xml"/><Relationship Id="rId5" Type="http://schemas.openxmlformats.org/officeDocument/2006/relationships/hyperlink" Target="http://www.coe.int/en/web/help/help-courses" TargetMode="Externa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6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2.xml"/><Relationship Id="rId7" Type="http://schemas.openxmlformats.org/officeDocument/2006/relationships/image" Target="../media/image87.png"/><Relationship Id="rId2" Type="http://schemas.openxmlformats.org/officeDocument/2006/relationships/slideLayout" Target="../slideLayouts/slideLayout66.xml"/><Relationship Id="rId1" Type="http://schemas.openxmlformats.org/officeDocument/2006/relationships/vmlDrawing" Target="../drawings/vmlDrawing1.vml"/><Relationship Id="rId6" Type="http://schemas.openxmlformats.org/officeDocument/2006/relationships/image" Target="../media/image86.png"/><Relationship Id="rId11" Type="http://schemas.openxmlformats.org/officeDocument/2006/relationships/image" Target="../media/image88.png"/><Relationship Id="rId5" Type="http://schemas.openxmlformats.org/officeDocument/2006/relationships/image" Target="../media/image85.png"/><Relationship Id="rId10" Type="http://schemas.openxmlformats.org/officeDocument/2006/relationships/image" Target="../media/image83.emf"/><Relationship Id="rId4" Type="http://schemas.openxmlformats.org/officeDocument/2006/relationships/image" Target="../media/image84.png"/><Relationship Id="rId9"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6.xml"/><Relationship Id="rId1" Type="http://schemas.openxmlformats.org/officeDocument/2006/relationships/themeOverride" Target="../theme/themeOverride2.xml"/><Relationship Id="rId4" Type="http://schemas.openxmlformats.org/officeDocument/2006/relationships/image" Target="../media/image89.emf"/></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6.xml"/><Relationship Id="rId1" Type="http://schemas.openxmlformats.org/officeDocument/2006/relationships/themeOverride" Target="../theme/themeOverride3.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65.xml"/><Relationship Id="rId1" Type="http://schemas.openxmlformats.org/officeDocument/2006/relationships/themeOverride" Target="../theme/themeOverride4.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6.xml"/><Relationship Id="rId1" Type="http://schemas.openxmlformats.org/officeDocument/2006/relationships/themeOverride" Target="../theme/themeOverride5.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66.xml"/><Relationship Id="rId1" Type="http://schemas.openxmlformats.org/officeDocument/2006/relationships/themeOverride" Target="../theme/themeOverride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3" Type="http://schemas.openxmlformats.org/officeDocument/2006/relationships/hyperlink" Target="http://www.coe.int/en/web/help/help-training-methodology" TargetMode="External"/><Relationship Id="rId2" Type="http://schemas.openxmlformats.org/officeDocument/2006/relationships/notesSlide" Target="../notesSlides/notesSlide38.xml"/><Relationship Id="rId1" Type="http://schemas.openxmlformats.org/officeDocument/2006/relationships/slideLayout" Target="../slideLayouts/slideLayout9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3" Type="http://schemas.openxmlformats.org/officeDocument/2006/relationships/hyperlink" Target="mailto:Eva.PASTRANA@coe.int" TargetMode="External"/><Relationship Id="rId7" Type="http://schemas.openxmlformats.org/officeDocument/2006/relationships/hyperlink" Target="mailto:Ana-Maria.TELBIS@coe.int" TargetMode="External"/><Relationship Id="rId2" Type="http://schemas.openxmlformats.org/officeDocument/2006/relationships/notesSlide" Target="../notesSlides/notesSlide40.xml"/><Relationship Id="rId1" Type="http://schemas.openxmlformats.org/officeDocument/2006/relationships/slideLayout" Target="../slideLayouts/slideLayout66.xml"/><Relationship Id="rId6" Type="http://schemas.openxmlformats.org/officeDocument/2006/relationships/hyperlink" Target="mailto:Ana.MEDARSKA-LAZOVA@coe.int" TargetMode="External"/><Relationship Id="rId5" Type="http://schemas.openxmlformats.org/officeDocument/2006/relationships/hyperlink" Target="mailto:Valentina.BOZ@coe.int" TargetMode="External"/><Relationship Id="rId4" Type="http://schemas.openxmlformats.org/officeDocument/2006/relationships/hyperlink" Target="mailto:Anastasia.SHADAROVA@coe.int"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4.png"/><Relationship Id="rId1" Type="http://schemas.openxmlformats.org/officeDocument/2006/relationships/slideLayout" Target="../slideLayouts/slideLayout41.xml"/><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hyperlink" Target="http://www.coe.int/en/web/help/help-in-the-28" TargetMode="External"/><Relationship Id="rId2" Type="http://schemas.openxmlformats.org/officeDocument/2006/relationships/notesSlide" Target="../notesSlides/notesSlide42.xml"/><Relationship Id="rId1" Type="http://schemas.openxmlformats.org/officeDocument/2006/relationships/slideLayout" Target="../slideLayouts/slideLayout44.xml"/><Relationship Id="rId5" Type="http://schemas.openxmlformats.org/officeDocument/2006/relationships/image" Target="../media/image21.jpeg"/><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hyperlink" Target="http://www.coe.int/help" TargetMode="External"/><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47.xml"/><Relationship Id="rId6" Type="http://schemas.openxmlformats.org/officeDocument/2006/relationships/image" Target="../media/image23.png"/><Relationship Id="rId5" Type="http://schemas.openxmlformats.org/officeDocument/2006/relationships/chart" Target="../charts/chart2.xml"/><Relationship Id="rId4" Type="http://schemas.openxmlformats.org/officeDocument/2006/relationships/hyperlink" Target="http://help.elearning.ext.coe.int/"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help.elearning.ext.coe.int/course/view.php?id=812" TargetMode="External"/><Relationship Id="rId7" Type="http://schemas.openxmlformats.org/officeDocument/2006/relationships/image" Target="../media/image35.png"/><Relationship Id="rId12"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55.xml"/><Relationship Id="rId6" Type="http://schemas.openxmlformats.org/officeDocument/2006/relationships/image" Target="../media/image34.png"/><Relationship Id="rId11" Type="http://schemas.openxmlformats.org/officeDocument/2006/relationships/image" Target="../media/image40.jpeg"/><Relationship Id="rId5" Type="http://schemas.openxmlformats.org/officeDocument/2006/relationships/image" Target="../media/image33.jpe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55.xml"/><Relationship Id="rId6" Type="http://schemas.openxmlformats.org/officeDocument/2006/relationships/image" Target="../media/image98.png"/><Relationship Id="rId5" Type="http://schemas.openxmlformats.org/officeDocument/2006/relationships/hyperlink" Target="https://mycloud.coe.int/index.php/s/Nqxup9lsnUqwe6C" TargetMode="External"/><Relationship Id="rId4" Type="http://schemas.openxmlformats.org/officeDocument/2006/relationships/hyperlink" Target="http://help.ppa.coe.int/course/view.php?id=812"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55.xml"/><Relationship Id="rId5" Type="http://schemas.openxmlformats.org/officeDocument/2006/relationships/image" Target="../media/image99.png"/><Relationship Id="rId4" Type="http://schemas.openxmlformats.org/officeDocument/2006/relationships/hyperlink" Target="https://mycloud.coe.int/index.php/s/Nqxup9lsnUqwe6C"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help.elearning.ext.coe.int/l" TargetMode="External"/><Relationship Id="rId2" Type="http://schemas.openxmlformats.org/officeDocument/2006/relationships/notesSlide" Target="../notesSlides/notesSlide46.xml"/><Relationship Id="rId1" Type="http://schemas.openxmlformats.org/officeDocument/2006/relationships/slideLayout" Target="../slideLayouts/slideLayout55.xml"/><Relationship Id="rId5" Type="http://schemas.openxmlformats.org/officeDocument/2006/relationships/image" Target="../media/image99.png"/><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5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hyperlink" Target="http://help.elearning.ext.coe.int/l"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5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help.elearning.ext.coe.int/"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help.ppa.coe.int/course/view.php?id=812" TargetMode="External"/><Relationship Id="rId2" Type="http://schemas.openxmlformats.org/officeDocument/2006/relationships/notesSlide" Target="../notesSlides/notesSlide49.xml"/><Relationship Id="rId1" Type="http://schemas.openxmlformats.org/officeDocument/2006/relationships/slideLayout" Target="../slideLayouts/slideLayout5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55.png"/><Relationship Id="rId7"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55.xml"/><Relationship Id="rId6" Type="http://schemas.openxmlformats.org/officeDocument/2006/relationships/image" Target="../media/image110.png"/><Relationship Id="rId11" Type="http://schemas.openxmlformats.org/officeDocument/2006/relationships/image" Target="../media/image114.png"/><Relationship Id="rId5" Type="http://schemas.openxmlformats.org/officeDocument/2006/relationships/image" Target="../media/image109.png"/><Relationship Id="rId10" Type="http://schemas.openxmlformats.org/officeDocument/2006/relationships/hyperlink" Target="https://www.youtube.com/watch?v=HWBlRs-uFPs" TargetMode="External"/><Relationship Id="rId4" Type="http://schemas.openxmlformats.org/officeDocument/2006/relationships/hyperlink" Target="http://help.elearning.ext.coe.int/" TargetMode="External"/><Relationship Id="rId9" Type="http://schemas.openxmlformats.org/officeDocument/2006/relationships/image" Target="../media/image113.png"/></Relationships>
</file>

<file path=ppt/slides/_rels/slide81.xml.rels><?xml version="1.0" encoding="UTF-8" standalone="yes"?>
<Relationships xmlns="http://schemas.openxmlformats.org/package/2006/relationships"><Relationship Id="rId3" Type="http://schemas.openxmlformats.org/officeDocument/2006/relationships/hyperlink" Target="http://help.elearning.ext.coe.int/" TargetMode="External"/><Relationship Id="rId7"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5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3" Type="http://schemas.openxmlformats.org/officeDocument/2006/relationships/hyperlink" Target="http://help.ppa.coe.int/course/view.php?id=812" TargetMode="External"/><Relationship Id="rId2" Type="http://schemas.openxmlformats.org/officeDocument/2006/relationships/notesSlide" Target="../notesSlides/notesSlide52.xml"/><Relationship Id="rId1" Type="http://schemas.openxmlformats.org/officeDocument/2006/relationships/slideLayout" Target="../slideLayouts/slideLayout55.xml"/><Relationship Id="rId5" Type="http://schemas.openxmlformats.org/officeDocument/2006/relationships/image" Target="../media/image120.png"/><Relationship Id="rId4" Type="http://schemas.openxmlformats.org/officeDocument/2006/relationships/image" Target="../media/image119.png"/></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55.xml"/><Relationship Id="rId5" Type="http://schemas.openxmlformats.org/officeDocument/2006/relationships/hyperlink" Target="http://help.elearning.ext.coe.int/course/view.php?id=812" TargetMode="External"/><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hyperlink" Target="https://www.coe.int/en/web/help/-/new-help-online-course-on-international-cooperation-in-criminal-matters" TargetMode="External"/><Relationship Id="rId4" Type="http://schemas.openxmlformats.org/officeDocument/2006/relationships/hyperlink" Target="http://help.elearning.ext.coe.int/course/view.php?id=2040"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55.xml"/><Relationship Id="rId4" Type="http://schemas.openxmlformats.org/officeDocument/2006/relationships/image" Target="../media/image41.png"/></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55.xml"/><Relationship Id="rId4" Type="http://schemas.openxmlformats.org/officeDocument/2006/relationships/image" Target="../media/image41.pn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47.xml"/><Relationship Id="rId5" Type="http://schemas.openxmlformats.org/officeDocument/2006/relationships/hyperlink" Target="http://www.coe.int/en/web/help/help-courses" TargetMode="External"/><Relationship Id="rId4" Type="http://schemas.openxmlformats.org/officeDocument/2006/relationships/image" Target="../media/image79.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3" Type="http://schemas.openxmlformats.org/officeDocument/2006/relationships/hyperlink" Target="mailto:Sergey.DIKMAN@coe.int" TargetMode="External"/><Relationship Id="rId2" Type="http://schemas.openxmlformats.org/officeDocument/2006/relationships/notesSlide" Target="../notesSlides/notesSlide59.xml"/><Relationship Id="rId1" Type="http://schemas.openxmlformats.org/officeDocument/2006/relationships/slideLayout" Target="../slideLayouts/slideLayout30.xml"/><Relationship Id="rId6" Type="http://schemas.openxmlformats.org/officeDocument/2006/relationships/hyperlink" Target="mailto:Eva.PASTRANA@coe.int" TargetMode="External"/><Relationship Id="rId5" Type="http://schemas.openxmlformats.org/officeDocument/2006/relationships/hyperlink" Target="mailto:Ana.MEDARSKA-LAZOVA@coe.int" TargetMode="External"/><Relationship Id="rId4" Type="http://schemas.openxmlformats.org/officeDocument/2006/relationships/hyperlink" Target="mailto:Anastasia.SHADAROVA@coe.i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BAF9CD-7ED4-4613-B6A9-F5F9CB21B31B}"/>
              </a:ext>
            </a:extLst>
          </p:cNvPr>
          <p:cNvSpPr>
            <a:spLocks noGrp="1"/>
          </p:cNvSpPr>
          <p:nvPr>
            <p:ph type="ctrTitle"/>
          </p:nvPr>
        </p:nvSpPr>
        <p:spPr>
          <a:xfrm>
            <a:off x="1325732" y="3109403"/>
            <a:ext cx="9540536" cy="2527917"/>
          </a:xfrm>
        </p:spPr>
        <p:txBody>
          <a:bodyPr>
            <a:noAutofit/>
          </a:bodyPr>
          <a:lstStyle/>
          <a:p>
            <a:r>
              <a:rPr lang="fr-FR" sz="1400" dirty="0">
                <a:solidFill>
                  <a:srgbClr val="00408A"/>
                </a:solidFill>
                <a:latin typeface="Arial" panose="020B0604020202020204" pitchFamily="34" charset="0"/>
                <a:cs typeface="Arial" panose="020B0604020202020204" pitchFamily="34" charset="0"/>
              </a:rPr>
              <a:t>CCBE CONFERENCE: </a:t>
            </a:r>
            <a:br>
              <a:rPr lang="fr-FR" sz="1400" dirty="0">
                <a:solidFill>
                  <a:srgbClr val="00408A"/>
                </a:solidFill>
                <a:latin typeface="Arial" panose="020B0604020202020204" pitchFamily="34" charset="0"/>
                <a:cs typeface="Arial" panose="020B0604020202020204" pitchFamily="34" charset="0"/>
              </a:rPr>
            </a:br>
            <a:r>
              <a:rPr lang="fr-FR" sz="1400" dirty="0">
                <a:solidFill>
                  <a:srgbClr val="00408A"/>
                </a:solidFill>
                <a:latin typeface="Arial" panose="020B0604020202020204" pitchFamily="34" charset="0"/>
                <a:cs typeface="Arial" panose="020B0604020202020204" pitchFamily="34" charset="0"/>
              </a:rPr>
              <a:t>TRAINING OF LAWYERS, CHALLENGES AND OPPORTUNITIES</a:t>
            </a:r>
            <a:br>
              <a:rPr lang="fr-FR" sz="2000" dirty="0">
                <a:solidFill>
                  <a:srgbClr val="00408A"/>
                </a:solidFill>
                <a:latin typeface="Arial" panose="020B0604020202020204" pitchFamily="34" charset="0"/>
                <a:cs typeface="Arial" panose="020B0604020202020204" pitchFamily="34" charset="0"/>
              </a:rPr>
            </a:br>
            <a:br>
              <a:rPr lang="fr-FR" sz="2000" dirty="0">
                <a:solidFill>
                  <a:srgbClr val="00408A"/>
                </a:solidFill>
                <a:latin typeface="Arial" panose="020B0604020202020204" pitchFamily="34" charset="0"/>
                <a:cs typeface="Arial" panose="020B0604020202020204" pitchFamily="34" charset="0"/>
              </a:rPr>
            </a:br>
            <a:r>
              <a:rPr lang="fr-FR" sz="3200" dirty="0">
                <a:solidFill>
                  <a:srgbClr val="00408A"/>
                </a:solidFill>
                <a:latin typeface="Arial" panose="020B0604020202020204" pitchFamily="34" charset="0"/>
                <a:cs typeface="Arial" panose="020B0604020202020204" pitchFamily="34" charset="0"/>
              </a:rPr>
              <a:t>WORKSHOP 3</a:t>
            </a:r>
            <a:br>
              <a:rPr lang="fr-FR" sz="3200" dirty="0">
                <a:solidFill>
                  <a:srgbClr val="00408A"/>
                </a:solidFill>
                <a:latin typeface="Arial" panose="020B0604020202020204" pitchFamily="34" charset="0"/>
                <a:cs typeface="Arial" panose="020B0604020202020204" pitchFamily="34" charset="0"/>
              </a:rPr>
            </a:br>
            <a:r>
              <a:rPr lang="fr-FR" sz="3200" dirty="0">
                <a:solidFill>
                  <a:srgbClr val="00408A"/>
                </a:solidFill>
                <a:latin typeface="Arial" panose="020B0604020202020204" pitchFamily="34" charset="0"/>
                <a:cs typeface="Arial" panose="020B0604020202020204" pitchFamily="34" charset="0"/>
              </a:rPr>
              <a:t>HELP IN THE EU</a:t>
            </a:r>
            <a:br>
              <a:rPr lang="fr-FR" sz="3200" i="1" dirty="0">
                <a:solidFill>
                  <a:srgbClr val="00408A"/>
                </a:solidFill>
                <a:latin typeface="Arial" panose="020B0604020202020204" pitchFamily="34" charset="0"/>
                <a:cs typeface="Arial" panose="020B0604020202020204" pitchFamily="34" charset="0"/>
              </a:rPr>
            </a:br>
            <a:br>
              <a:rPr lang="fr-FR" sz="3200" i="1" dirty="0">
                <a:solidFill>
                  <a:srgbClr val="00408A"/>
                </a:solidFill>
                <a:latin typeface="Arial" panose="020B0604020202020204" pitchFamily="34" charset="0"/>
                <a:cs typeface="Arial" panose="020B0604020202020204" pitchFamily="34" charset="0"/>
              </a:rPr>
            </a:br>
            <a:r>
              <a:rPr lang="fr-FR" sz="3200" i="1" dirty="0">
                <a:solidFill>
                  <a:srgbClr val="00408A"/>
                </a:solidFill>
                <a:latin typeface="Arial" panose="020B0604020202020204" pitchFamily="34" charset="0"/>
                <a:cs typeface="Arial" panose="020B0604020202020204" pitchFamily="34" charset="0"/>
              </a:rPr>
              <a:t>WIFI L42</a:t>
            </a:r>
            <a:br>
              <a:rPr lang="fr-FR" sz="3200" i="1" dirty="0">
                <a:solidFill>
                  <a:srgbClr val="00408A"/>
                </a:solidFill>
                <a:latin typeface="Arial" panose="020B0604020202020204" pitchFamily="34" charset="0"/>
                <a:cs typeface="Arial" panose="020B0604020202020204" pitchFamily="34" charset="0"/>
              </a:rPr>
            </a:br>
            <a:r>
              <a:rPr lang="fr-FR" sz="3200" i="1" dirty="0" err="1">
                <a:solidFill>
                  <a:srgbClr val="00408A"/>
                </a:solidFill>
                <a:latin typeface="Arial" panose="020B0604020202020204" pitchFamily="34" charset="0"/>
                <a:cs typeface="Arial" panose="020B0604020202020204" pitchFamily="34" charset="0"/>
              </a:rPr>
              <a:t>Pass</a:t>
            </a:r>
            <a:r>
              <a:rPr lang="fr-FR" sz="3200" i="1" dirty="0">
                <a:solidFill>
                  <a:srgbClr val="00408A"/>
                </a:solidFill>
                <a:latin typeface="Arial" panose="020B0604020202020204" pitchFamily="34" charset="0"/>
                <a:cs typeface="Arial" panose="020B0604020202020204" pitchFamily="34" charset="0"/>
              </a:rPr>
              <a:t>: </a:t>
            </a:r>
            <a:r>
              <a:rPr lang="fr-FR" sz="3200" i="1" dirty="0" err="1">
                <a:solidFill>
                  <a:srgbClr val="00408A"/>
                </a:solidFill>
                <a:latin typeface="Arial" panose="020B0604020202020204" pitchFamily="34" charset="0"/>
                <a:cs typeface="Arial" panose="020B0604020202020204" pitchFamily="34" charset="0"/>
              </a:rPr>
              <a:t>allfornet</a:t>
            </a:r>
            <a:endParaRPr lang="fr-FR" sz="3200" i="1" dirty="0">
              <a:solidFill>
                <a:srgbClr val="00408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576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0CACEB-1492-405A-B03A-9148EBF62753}"/>
              </a:ext>
            </a:extLst>
          </p:cNvPr>
          <p:cNvSpPr>
            <a:spLocks noGrp="1"/>
          </p:cNvSpPr>
          <p:nvPr>
            <p:ph type="title"/>
          </p:nvPr>
        </p:nvSpPr>
        <p:spPr/>
        <p:txBody>
          <a:bodyPr/>
          <a:lstStyle/>
          <a:p>
            <a:pPr algn="ctr"/>
            <a:r>
              <a:rPr lang="cs-CZ" dirty="0" err="1"/>
              <a:t>Getting</a:t>
            </a:r>
            <a:r>
              <a:rPr lang="cs-CZ" dirty="0"/>
              <a:t> </a:t>
            </a:r>
            <a:r>
              <a:rPr lang="cs-CZ" dirty="0" err="1"/>
              <a:t>ready</a:t>
            </a:r>
            <a:r>
              <a:rPr lang="cs-CZ" dirty="0"/>
              <a:t> </a:t>
            </a:r>
            <a:r>
              <a:rPr lang="cs-CZ" dirty="0" err="1"/>
              <a:t>for</a:t>
            </a:r>
            <a:r>
              <a:rPr lang="cs-CZ" dirty="0"/>
              <a:t> </a:t>
            </a:r>
            <a:r>
              <a:rPr lang="cs-CZ" dirty="0" err="1"/>
              <a:t>the</a:t>
            </a:r>
            <a:r>
              <a:rPr lang="cs-CZ" dirty="0"/>
              <a:t> </a:t>
            </a:r>
            <a:r>
              <a:rPr lang="cs-CZ" dirty="0" err="1"/>
              <a:t>Course</a:t>
            </a:r>
            <a:endParaRPr lang="cs-CZ" dirty="0"/>
          </a:p>
        </p:txBody>
      </p:sp>
      <p:sp>
        <p:nvSpPr>
          <p:cNvPr id="3" name="Zástupný symbol pro obsah 2">
            <a:extLst>
              <a:ext uri="{FF2B5EF4-FFF2-40B4-BE49-F238E27FC236}">
                <a16:creationId xmlns:a16="http://schemas.microsoft.com/office/drawing/2014/main" id="{180A7DB3-8975-4DFC-945B-DD7D6EAAA32A}"/>
              </a:ext>
            </a:extLst>
          </p:cNvPr>
          <p:cNvSpPr>
            <a:spLocks noGrp="1"/>
          </p:cNvSpPr>
          <p:nvPr>
            <p:ph idx="1"/>
          </p:nvPr>
        </p:nvSpPr>
        <p:spPr>
          <a:xfrm>
            <a:off x="680321" y="2336873"/>
            <a:ext cx="9613861" cy="4190536"/>
          </a:xfrm>
        </p:spPr>
        <p:txBody>
          <a:bodyPr>
            <a:normAutofit/>
          </a:bodyPr>
          <a:lstStyle/>
          <a:p>
            <a:r>
              <a:rPr lang="cs-CZ" dirty="0"/>
              <a:t>13th </a:t>
            </a:r>
            <a:r>
              <a:rPr lang="cs-CZ" dirty="0" err="1"/>
              <a:t>December</a:t>
            </a:r>
            <a:r>
              <a:rPr lang="cs-CZ" dirty="0"/>
              <a:t> 2016 - </a:t>
            </a:r>
            <a:r>
              <a:rPr lang="cs-CZ" dirty="0" err="1"/>
              <a:t>Course</a:t>
            </a:r>
            <a:r>
              <a:rPr lang="cs-CZ" dirty="0"/>
              <a:t> </a:t>
            </a:r>
            <a:r>
              <a:rPr lang="cs-CZ" dirty="0" err="1"/>
              <a:t>approved</a:t>
            </a:r>
            <a:r>
              <a:rPr lang="cs-CZ" dirty="0"/>
              <a:t> by </a:t>
            </a:r>
            <a:r>
              <a:rPr lang="cs-CZ" dirty="0" err="1"/>
              <a:t>the</a:t>
            </a:r>
            <a:r>
              <a:rPr lang="cs-CZ" dirty="0"/>
              <a:t> Czech Bar </a:t>
            </a:r>
            <a:r>
              <a:rPr lang="cs-CZ" dirty="0" err="1"/>
              <a:t>Ass</a:t>
            </a:r>
            <a:r>
              <a:rPr lang="cs-CZ" dirty="0"/>
              <a:t>. and a </a:t>
            </a:r>
            <a:r>
              <a:rPr lang="cs-CZ" dirty="0" err="1"/>
              <a:t>week</a:t>
            </a:r>
            <a:r>
              <a:rPr lang="cs-CZ" dirty="0"/>
              <a:t> </a:t>
            </a:r>
            <a:r>
              <a:rPr lang="cs-CZ" dirty="0" err="1"/>
              <a:t>before</a:t>
            </a:r>
            <a:r>
              <a:rPr lang="cs-CZ" dirty="0"/>
              <a:t> by </a:t>
            </a:r>
            <a:r>
              <a:rPr lang="cs-CZ" dirty="0" err="1"/>
              <a:t>the</a:t>
            </a:r>
            <a:r>
              <a:rPr lang="cs-CZ" dirty="0"/>
              <a:t> </a:t>
            </a:r>
            <a:r>
              <a:rPr lang="cs-CZ" dirty="0" err="1"/>
              <a:t>Slovak</a:t>
            </a:r>
            <a:r>
              <a:rPr lang="cs-CZ" dirty="0"/>
              <a:t> Bar </a:t>
            </a:r>
            <a:r>
              <a:rPr lang="cs-CZ" dirty="0" err="1"/>
              <a:t>Ass</a:t>
            </a:r>
            <a:r>
              <a:rPr lang="cs-CZ" dirty="0"/>
              <a:t>.</a:t>
            </a:r>
          </a:p>
          <a:p>
            <a:r>
              <a:rPr lang="cs-CZ" dirty="0" err="1"/>
              <a:t>Timing</a:t>
            </a:r>
            <a:r>
              <a:rPr lang="cs-CZ" dirty="0"/>
              <a:t>! (End </a:t>
            </a:r>
            <a:r>
              <a:rPr lang="cs-CZ" dirty="0" err="1"/>
              <a:t>of</a:t>
            </a:r>
            <a:r>
              <a:rPr lang="cs-CZ" dirty="0"/>
              <a:t> </a:t>
            </a:r>
            <a:r>
              <a:rPr lang="cs-CZ" dirty="0" err="1"/>
              <a:t>the</a:t>
            </a:r>
            <a:r>
              <a:rPr lang="cs-CZ" dirty="0"/>
              <a:t> EU </a:t>
            </a:r>
            <a:r>
              <a:rPr lang="cs-CZ" dirty="0" err="1"/>
              <a:t>funded</a:t>
            </a:r>
            <a:r>
              <a:rPr lang="cs-CZ" dirty="0"/>
              <a:t> </a:t>
            </a:r>
            <a:r>
              <a:rPr lang="cs-CZ" dirty="0" err="1"/>
              <a:t>programme</a:t>
            </a:r>
            <a:r>
              <a:rPr lang="cs-CZ" dirty="0"/>
              <a:t> – 31st </a:t>
            </a:r>
            <a:r>
              <a:rPr lang="cs-CZ" dirty="0" err="1"/>
              <a:t>March</a:t>
            </a:r>
            <a:r>
              <a:rPr lang="cs-CZ" dirty="0"/>
              <a:t> 2017)</a:t>
            </a:r>
          </a:p>
          <a:p>
            <a:r>
              <a:rPr lang="cs-CZ" dirty="0" err="1"/>
              <a:t>Service</a:t>
            </a:r>
            <a:r>
              <a:rPr lang="cs-CZ" dirty="0"/>
              <a:t> </a:t>
            </a:r>
            <a:r>
              <a:rPr lang="cs-CZ" dirty="0" err="1"/>
              <a:t>providers</a:t>
            </a:r>
            <a:r>
              <a:rPr lang="cs-CZ" dirty="0"/>
              <a:t> (</a:t>
            </a:r>
            <a:r>
              <a:rPr lang="cs-CZ" dirty="0" err="1"/>
              <a:t>Translation</a:t>
            </a:r>
            <a:r>
              <a:rPr lang="cs-CZ" dirty="0"/>
              <a:t>, </a:t>
            </a:r>
            <a:r>
              <a:rPr lang="cs-CZ" dirty="0" err="1"/>
              <a:t>Interpretation</a:t>
            </a:r>
            <a:r>
              <a:rPr lang="cs-CZ" dirty="0"/>
              <a:t> </a:t>
            </a:r>
            <a:r>
              <a:rPr lang="cs-CZ" dirty="0" err="1"/>
              <a:t>for</a:t>
            </a:r>
            <a:r>
              <a:rPr lang="cs-CZ" dirty="0"/>
              <a:t> </a:t>
            </a:r>
            <a:r>
              <a:rPr lang="cs-CZ" dirty="0" err="1"/>
              <a:t>the</a:t>
            </a:r>
            <a:r>
              <a:rPr lang="cs-CZ" dirty="0"/>
              <a:t> </a:t>
            </a:r>
            <a:r>
              <a:rPr lang="cs-CZ" dirty="0" err="1"/>
              <a:t>Kick</a:t>
            </a:r>
            <a:r>
              <a:rPr lang="cs-CZ" dirty="0"/>
              <a:t> </a:t>
            </a:r>
            <a:r>
              <a:rPr lang="cs-CZ" dirty="0" err="1"/>
              <a:t>Off</a:t>
            </a:r>
            <a:r>
              <a:rPr lang="cs-CZ" dirty="0"/>
              <a:t>, </a:t>
            </a:r>
            <a:r>
              <a:rPr lang="cs-CZ" dirty="0" err="1"/>
              <a:t>Venue</a:t>
            </a:r>
            <a:r>
              <a:rPr lang="cs-CZ" dirty="0"/>
              <a:t> </a:t>
            </a:r>
            <a:r>
              <a:rPr lang="cs-CZ" dirty="0" err="1"/>
              <a:t>of</a:t>
            </a:r>
            <a:r>
              <a:rPr lang="cs-CZ" dirty="0"/>
              <a:t> </a:t>
            </a:r>
            <a:r>
              <a:rPr lang="cs-CZ" dirty="0" err="1"/>
              <a:t>the</a:t>
            </a:r>
            <a:r>
              <a:rPr lang="cs-CZ" dirty="0"/>
              <a:t> </a:t>
            </a:r>
            <a:r>
              <a:rPr lang="cs-CZ" dirty="0" err="1"/>
              <a:t>Kick</a:t>
            </a:r>
            <a:r>
              <a:rPr lang="cs-CZ" dirty="0"/>
              <a:t> </a:t>
            </a:r>
            <a:r>
              <a:rPr lang="cs-CZ" dirty="0" err="1"/>
              <a:t>Off</a:t>
            </a:r>
            <a:r>
              <a:rPr lang="cs-CZ" dirty="0"/>
              <a:t> – Public </a:t>
            </a:r>
            <a:r>
              <a:rPr lang="cs-CZ" dirty="0" err="1"/>
              <a:t>Deffender</a:t>
            </a:r>
            <a:r>
              <a:rPr lang="cs-CZ" dirty="0"/>
              <a:t> Office, </a:t>
            </a:r>
            <a:r>
              <a:rPr lang="cs-CZ" dirty="0" err="1"/>
              <a:t>Coffee</a:t>
            </a:r>
            <a:r>
              <a:rPr lang="cs-CZ" dirty="0"/>
              <a:t> </a:t>
            </a:r>
            <a:r>
              <a:rPr lang="cs-CZ" dirty="0" err="1"/>
              <a:t>Breaks</a:t>
            </a:r>
            <a:r>
              <a:rPr lang="cs-CZ" dirty="0"/>
              <a:t>/Lunch)</a:t>
            </a:r>
          </a:p>
          <a:p>
            <a:r>
              <a:rPr lang="cs-CZ" dirty="0" err="1"/>
              <a:t>Setting</a:t>
            </a:r>
            <a:r>
              <a:rPr lang="cs-CZ" dirty="0"/>
              <a:t> </a:t>
            </a:r>
            <a:r>
              <a:rPr lang="cs-CZ" dirty="0" err="1"/>
              <a:t>the</a:t>
            </a:r>
            <a:r>
              <a:rPr lang="cs-CZ" dirty="0"/>
              <a:t> </a:t>
            </a:r>
            <a:r>
              <a:rPr lang="cs-CZ" dirty="0" err="1"/>
              <a:t>date</a:t>
            </a:r>
            <a:r>
              <a:rPr lang="cs-CZ" dirty="0"/>
              <a:t> </a:t>
            </a:r>
            <a:r>
              <a:rPr lang="cs-CZ" dirty="0" err="1"/>
              <a:t>of</a:t>
            </a:r>
            <a:r>
              <a:rPr lang="cs-CZ" dirty="0"/>
              <a:t> </a:t>
            </a:r>
            <a:r>
              <a:rPr lang="cs-CZ" dirty="0" err="1"/>
              <a:t>the</a:t>
            </a:r>
            <a:r>
              <a:rPr lang="cs-CZ" dirty="0"/>
              <a:t> </a:t>
            </a:r>
            <a:r>
              <a:rPr lang="cs-CZ" dirty="0" err="1"/>
              <a:t>Kick</a:t>
            </a:r>
            <a:r>
              <a:rPr lang="cs-CZ" dirty="0"/>
              <a:t> </a:t>
            </a:r>
            <a:r>
              <a:rPr lang="cs-CZ" dirty="0" err="1"/>
              <a:t>off</a:t>
            </a:r>
            <a:r>
              <a:rPr lang="cs-CZ" dirty="0"/>
              <a:t> meeting - 13. </a:t>
            </a:r>
            <a:r>
              <a:rPr lang="cs-CZ" dirty="0" err="1"/>
              <a:t>January</a:t>
            </a:r>
            <a:r>
              <a:rPr lang="cs-CZ" dirty="0"/>
              <a:t> 2017 and </a:t>
            </a:r>
            <a:r>
              <a:rPr lang="cs-CZ" dirty="0" err="1"/>
              <a:t>informing</a:t>
            </a:r>
            <a:r>
              <a:rPr lang="cs-CZ" dirty="0"/>
              <a:t> </a:t>
            </a:r>
            <a:r>
              <a:rPr lang="cs-CZ" dirty="0" err="1"/>
              <a:t>participants</a:t>
            </a:r>
            <a:endParaRPr lang="cs-CZ" dirty="0"/>
          </a:p>
          <a:p>
            <a:r>
              <a:rPr lang="cs-CZ" dirty="0" err="1"/>
              <a:t>The</a:t>
            </a:r>
            <a:r>
              <a:rPr lang="cs-CZ" dirty="0"/>
              <a:t> </a:t>
            </a:r>
            <a:r>
              <a:rPr lang="cs-CZ" dirty="0" err="1"/>
              <a:t>cooperation</a:t>
            </a:r>
            <a:r>
              <a:rPr lang="cs-CZ" dirty="0"/>
              <a:t> </a:t>
            </a:r>
            <a:r>
              <a:rPr lang="cs-CZ" dirty="0" err="1"/>
              <a:t>with</a:t>
            </a:r>
            <a:r>
              <a:rPr lang="cs-CZ" dirty="0"/>
              <a:t> HELP </a:t>
            </a:r>
            <a:r>
              <a:rPr lang="cs-CZ" dirty="0" err="1"/>
              <a:t>secretariat</a:t>
            </a:r>
            <a:r>
              <a:rPr lang="cs-CZ" dirty="0"/>
              <a:t> </a:t>
            </a:r>
            <a:r>
              <a:rPr lang="cs-CZ" dirty="0" err="1"/>
              <a:t>was</a:t>
            </a:r>
            <a:r>
              <a:rPr lang="cs-CZ" dirty="0"/>
              <a:t> </a:t>
            </a:r>
            <a:r>
              <a:rPr lang="cs-CZ" dirty="0" err="1"/>
              <a:t>great</a:t>
            </a:r>
            <a:r>
              <a:rPr lang="cs-CZ" dirty="0"/>
              <a:t> and </a:t>
            </a:r>
            <a:r>
              <a:rPr lang="cs-CZ" dirty="0" err="1"/>
              <a:t>smooth</a:t>
            </a:r>
            <a:r>
              <a:rPr lang="cs-CZ" dirty="0"/>
              <a:t>!</a:t>
            </a:r>
          </a:p>
        </p:txBody>
      </p:sp>
    </p:spTree>
    <p:extLst>
      <p:ext uri="{BB962C8B-B14F-4D97-AF65-F5344CB8AC3E}">
        <p14:creationId xmlns:p14="http://schemas.microsoft.com/office/powerpoint/2010/main" val="1106343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103DAA-2DB7-4D8A-AE01-5C781560E531}"/>
              </a:ext>
            </a:extLst>
          </p:cNvPr>
          <p:cNvSpPr>
            <a:spLocks noGrp="1"/>
          </p:cNvSpPr>
          <p:nvPr>
            <p:ph type="title"/>
          </p:nvPr>
        </p:nvSpPr>
        <p:spPr/>
        <p:txBody>
          <a:bodyPr/>
          <a:lstStyle/>
          <a:p>
            <a:r>
              <a:rPr lang="cs-CZ" dirty="0" err="1"/>
              <a:t>Kick</a:t>
            </a:r>
            <a:r>
              <a:rPr lang="cs-CZ" dirty="0"/>
              <a:t> </a:t>
            </a:r>
            <a:r>
              <a:rPr lang="cs-CZ" dirty="0" err="1"/>
              <a:t>off</a:t>
            </a:r>
            <a:r>
              <a:rPr lang="cs-CZ" dirty="0"/>
              <a:t> meeting – 13th </a:t>
            </a:r>
            <a:r>
              <a:rPr lang="cs-CZ" dirty="0" err="1"/>
              <a:t>January</a:t>
            </a:r>
            <a:r>
              <a:rPr lang="cs-CZ" dirty="0"/>
              <a:t> 2017</a:t>
            </a:r>
          </a:p>
        </p:txBody>
      </p:sp>
      <p:sp>
        <p:nvSpPr>
          <p:cNvPr id="3" name="Zástupný symbol pro obsah 2">
            <a:extLst>
              <a:ext uri="{FF2B5EF4-FFF2-40B4-BE49-F238E27FC236}">
                <a16:creationId xmlns:a16="http://schemas.microsoft.com/office/drawing/2014/main" id="{E2DE2347-1E50-4BC9-81ED-98AE03E14AE1}"/>
              </a:ext>
            </a:extLst>
          </p:cNvPr>
          <p:cNvSpPr>
            <a:spLocks noGrp="1"/>
          </p:cNvSpPr>
          <p:nvPr>
            <p:ph idx="1"/>
          </p:nvPr>
        </p:nvSpPr>
        <p:spPr/>
        <p:txBody>
          <a:bodyPr>
            <a:normAutofit lnSpcReduction="10000"/>
          </a:bodyPr>
          <a:lstStyle/>
          <a:p>
            <a:r>
              <a:rPr lang="cs-CZ" dirty="0"/>
              <a:t>Brno (</a:t>
            </a:r>
            <a:r>
              <a:rPr lang="cs-CZ" dirty="0" err="1"/>
              <a:t>half</a:t>
            </a:r>
            <a:r>
              <a:rPr lang="cs-CZ" dirty="0"/>
              <a:t> </a:t>
            </a:r>
            <a:r>
              <a:rPr lang="cs-CZ" dirty="0" err="1"/>
              <a:t>way</a:t>
            </a:r>
            <a:r>
              <a:rPr lang="cs-CZ" dirty="0"/>
              <a:t> </a:t>
            </a:r>
            <a:r>
              <a:rPr lang="cs-CZ" dirty="0" err="1"/>
              <a:t>from</a:t>
            </a:r>
            <a:r>
              <a:rPr lang="cs-CZ" dirty="0"/>
              <a:t> Prague and Bratislava)</a:t>
            </a:r>
          </a:p>
          <a:p>
            <a:r>
              <a:rPr lang="cs-CZ" dirty="0" err="1"/>
              <a:t>Attendance</a:t>
            </a:r>
            <a:r>
              <a:rPr lang="cs-CZ" dirty="0"/>
              <a:t> </a:t>
            </a:r>
            <a:r>
              <a:rPr lang="cs-CZ" dirty="0" err="1"/>
              <a:t>of</a:t>
            </a:r>
            <a:r>
              <a:rPr lang="cs-CZ" dirty="0"/>
              <a:t> </a:t>
            </a:r>
            <a:r>
              <a:rPr lang="cs-CZ" dirty="0" err="1"/>
              <a:t>almost</a:t>
            </a:r>
            <a:r>
              <a:rPr lang="cs-CZ" dirty="0"/>
              <a:t> </a:t>
            </a:r>
            <a:r>
              <a:rPr lang="cs-CZ" dirty="0" err="1"/>
              <a:t>all</a:t>
            </a:r>
            <a:r>
              <a:rPr lang="cs-CZ" dirty="0"/>
              <a:t> </a:t>
            </a:r>
            <a:r>
              <a:rPr lang="cs-CZ" dirty="0" err="1"/>
              <a:t>participants</a:t>
            </a:r>
            <a:r>
              <a:rPr lang="cs-CZ" dirty="0"/>
              <a:t> – </a:t>
            </a:r>
            <a:r>
              <a:rPr lang="cs-CZ" dirty="0" err="1"/>
              <a:t>participants</a:t>
            </a:r>
            <a:r>
              <a:rPr lang="cs-CZ" dirty="0"/>
              <a:t> user </a:t>
            </a:r>
            <a:r>
              <a:rPr lang="cs-CZ" dirty="0" err="1"/>
              <a:t>accounts</a:t>
            </a:r>
            <a:r>
              <a:rPr lang="cs-CZ" dirty="0"/>
              <a:t> </a:t>
            </a:r>
            <a:r>
              <a:rPr lang="cs-CZ" dirty="0" err="1"/>
              <a:t>created</a:t>
            </a:r>
            <a:endParaRPr lang="cs-CZ" dirty="0"/>
          </a:p>
          <a:p>
            <a:r>
              <a:rPr lang="cs-CZ" dirty="0" err="1"/>
              <a:t>Welcoming</a:t>
            </a:r>
            <a:r>
              <a:rPr lang="cs-CZ" dirty="0"/>
              <a:t> </a:t>
            </a:r>
            <a:r>
              <a:rPr lang="cs-CZ" dirty="0" err="1"/>
              <a:t>words</a:t>
            </a:r>
            <a:r>
              <a:rPr lang="cs-CZ" dirty="0"/>
              <a:t> </a:t>
            </a:r>
            <a:r>
              <a:rPr lang="cs-CZ" dirty="0" err="1"/>
              <a:t>from</a:t>
            </a:r>
            <a:r>
              <a:rPr lang="cs-CZ" dirty="0"/>
              <a:t> </a:t>
            </a:r>
            <a:r>
              <a:rPr lang="cs-CZ" dirty="0" err="1"/>
              <a:t>representatives</a:t>
            </a:r>
            <a:r>
              <a:rPr lang="cs-CZ" dirty="0"/>
              <a:t> </a:t>
            </a:r>
            <a:r>
              <a:rPr lang="cs-CZ" dirty="0" err="1"/>
              <a:t>of</a:t>
            </a:r>
            <a:r>
              <a:rPr lang="cs-CZ" dirty="0"/>
              <a:t> </a:t>
            </a:r>
            <a:r>
              <a:rPr lang="cs-CZ" dirty="0" err="1"/>
              <a:t>the</a:t>
            </a:r>
            <a:r>
              <a:rPr lang="cs-CZ" dirty="0"/>
              <a:t> Czech and </a:t>
            </a:r>
            <a:r>
              <a:rPr lang="cs-CZ" dirty="0" err="1"/>
              <a:t>Slovak</a:t>
            </a:r>
            <a:r>
              <a:rPr lang="cs-CZ" dirty="0"/>
              <a:t> Bar</a:t>
            </a:r>
          </a:p>
          <a:p>
            <a:r>
              <a:rPr lang="cs-CZ" dirty="0" err="1"/>
              <a:t>Presentations</a:t>
            </a:r>
            <a:r>
              <a:rPr lang="cs-CZ" dirty="0"/>
              <a:t> </a:t>
            </a:r>
            <a:r>
              <a:rPr lang="cs-CZ" dirty="0" err="1"/>
              <a:t>from</a:t>
            </a:r>
            <a:r>
              <a:rPr lang="cs-CZ" dirty="0"/>
              <a:t> Eva </a:t>
            </a:r>
            <a:r>
              <a:rPr lang="cs-CZ" dirty="0" err="1"/>
              <a:t>Pastrana</a:t>
            </a:r>
            <a:r>
              <a:rPr lang="cs-CZ" dirty="0"/>
              <a:t>, </a:t>
            </a:r>
            <a:r>
              <a:rPr lang="cs-CZ" dirty="0" err="1"/>
              <a:t>Head</a:t>
            </a:r>
            <a:r>
              <a:rPr lang="cs-CZ" dirty="0"/>
              <a:t> </a:t>
            </a:r>
            <a:r>
              <a:rPr lang="cs-CZ" dirty="0" err="1"/>
              <a:t>of</a:t>
            </a:r>
            <a:r>
              <a:rPr lang="cs-CZ" dirty="0"/>
              <a:t> HELP</a:t>
            </a:r>
          </a:p>
          <a:p>
            <a:r>
              <a:rPr lang="cs-CZ" dirty="0" err="1"/>
              <a:t>Presentations</a:t>
            </a:r>
            <a:r>
              <a:rPr lang="cs-CZ" dirty="0"/>
              <a:t> </a:t>
            </a:r>
            <a:r>
              <a:rPr lang="cs-CZ" dirty="0" err="1"/>
              <a:t>of</a:t>
            </a:r>
            <a:r>
              <a:rPr lang="cs-CZ" dirty="0"/>
              <a:t> </a:t>
            </a:r>
            <a:r>
              <a:rPr lang="cs-CZ" dirty="0" err="1"/>
              <a:t>the</a:t>
            </a:r>
            <a:r>
              <a:rPr lang="cs-CZ" dirty="0"/>
              <a:t> </a:t>
            </a:r>
            <a:r>
              <a:rPr lang="cs-CZ" dirty="0" err="1"/>
              <a:t>National</a:t>
            </a:r>
            <a:r>
              <a:rPr lang="cs-CZ" dirty="0"/>
              <a:t> Tutor and </a:t>
            </a:r>
            <a:r>
              <a:rPr lang="cs-CZ" dirty="0" err="1"/>
              <a:t>Slovak</a:t>
            </a:r>
            <a:r>
              <a:rPr lang="cs-CZ" dirty="0"/>
              <a:t> expert </a:t>
            </a:r>
            <a:r>
              <a:rPr lang="cs-CZ" dirty="0" err="1"/>
              <a:t>linked</a:t>
            </a:r>
            <a:r>
              <a:rPr lang="cs-CZ" dirty="0"/>
              <a:t> </a:t>
            </a:r>
            <a:r>
              <a:rPr lang="cs-CZ" dirty="0" err="1"/>
              <a:t>with</a:t>
            </a:r>
            <a:r>
              <a:rPr lang="cs-CZ" dirty="0"/>
              <a:t> </a:t>
            </a:r>
            <a:r>
              <a:rPr lang="cs-CZ" dirty="0" err="1"/>
              <a:t>the</a:t>
            </a:r>
            <a:r>
              <a:rPr lang="cs-CZ" dirty="0"/>
              <a:t> </a:t>
            </a:r>
            <a:r>
              <a:rPr lang="cs-CZ" dirty="0" err="1"/>
              <a:t>topic</a:t>
            </a:r>
            <a:r>
              <a:rPr lang="cs-CZ" dirty="0"/>
              <a:t> on Data </a:t>
            </a:r>
            <a:r>
              <a:rPr lang="cs-CZ" dirty="0" err="1"/>
              <a:t>Protection</a:t>
            </a:r>
            <a:r>
              <a:rPr lang="cs-CZ" dirty="0"/>
              <a:t> and </a:t>
            </a:r>
            <a:r>
              <a:rPr lang="cs-CZ" dirty="0" err="1"/>
              <a:t>privacy</a:t>
            </a:r>
            <a:r>
              <a:rPr lang="cs-CZ" dirty="0"/>
              <a:t> </a:t>
            </a:r>
            <a:r>
              <a:rPr lang="cs-CZ" dirty="0" err="1"/>
              <a:t>rights</a:t>
            </a:r>
            <a:endParaRPr lang="cs-CZ" dirty="0"/>
          </a:p>
          <a:p>
            <a:r>
              <a:rPr lang="cs-CZ" dirty="0" err="1"/>
              <a:t>Information</a:t>
            </a:r>
            <a:r>
              <a:rPr lang="cs-CZ" dirty="0"/>
              <a:t> on </a:t>
            </a:r>
            <a:r>
              <a:rPr lang="cs-CZ" dirty="0" err="1"/>
              <a:t>the</a:t>
            </a:r>
            <a:r>
              <a:rPr lang="cs-CZ" dirty="0"/>
              <a:t> „</a:t>
            </a:r>
            <a:r>
              <a:rPr lang="cs-CZ" dirty="0" err="1"/>
              <a:t>special</a:t>
            </a:r>
            <a:r>
              <a:rPr lang="cs-CZ" dirty="0"/>
              <a:t> </a:t>
            </a:r>
            <a:r>
              <a:rPr lang="cs-CZ" dirty="0" err="1"/>
              <a:t>award</a:t>
            </a:r>
            <a:r>
              <a:rPr lang="cs-CZ" dirty="0"/>
              <a:t>“ </a:t>
            </a:r>
            <a:r>
              <a:rPr lang="cs-CZ" dirty="0" err="1"/>
              <a:t>for</a:t>
            </a:r>
            <a:r>
              <a:rPr lang="cs-CZ" dirty="0"/>
              <a:t> 2 </a:t>
            </a:r>
            <a:r>
              <a:rPr lang="cs-CZ" dirty="0" err="1"/>
              <a:t>best</a:t>
            </a:r>
            <a:r>
              <a:rPr lang="cs-CZ" dirty="0"/>
              <a:t> </a:t>
            </a:r>
            <a:r>
              <a:rPr lang="cs-CZ" dirty="0" err="1"/>
              <a:t>participants</a:t>
            </a:r>
            <a:r>
              <a:rPr lang="cs-CZ" dirty="0"/>
              <a:t> </a:t>
            </a:r>
          </a:p>
          <a:p>
            <a:endParaRPr lang="cs-CZ" dirty="0"/>
          </a:p>
          <a:p>
            <a:endParaRPr lang="cs-CZ" dirty="0"/>
          </a:p>
        </p:txBody>
      </p:sp>
    </p:spTree>
    <p:extLst>
      <p:ext uri="{BB962C8B-B14F-4D97-AF65-F5344CB8AC3E}">
        <p14:creationId xmlns:p14="http://schemas.microsoft.com/office/powerpoint/2010/main" val="2459598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5D8CD1-B0D6-473F-A602-208F625764DC}"/>
              </a:ext>
            </a:extLst>
          </p:cNvPr>
          <p:cNvSpPr>
            <a:spLocks noGrp="1"/>
          </p:cNvSpPr>
          <p:nvPr>
            <p:ph type="title"/>
          </p:nvPr>
        </p:nvSpPr>
        <p:spPr/>
        <p:txBody>
          <a:bodyPr/>
          <a:lstStyle/>
          <a:p>
            <a:r>
              <a:rPr lang="cs-CZ" dirty="0"/>
              <a:t>A </a:t>
            </a:r>
            <a:r>
              <a:rPr lang="cs-CZ" dirty="0" err="1"/>
              <a:t>Photo</a:t>
            </a:r>
            <a:r>
              <a:rPr lang="cs-CZ" dirty="0"/>
              <a:t> </a:t>
            </a:r>
            <a:r>
              <a:rPr lang="cs-CZ" dirty="0" err="1"/>
              <a:t>of</a:t>
            </a:r>
            <a:r>
              <a:rPr lang="cs-CZ" dirty="0"/>
              <a:t> </a:t>
            </a:r>
            <a:r>
              <a:rPr lang="cs-CZ" dirty="0" err="1"/>
              <a:t>participants</a:t>
            </a:r>
            <a:r>
              <a:rPr lang="cs-CZ" dirty="0"/>
              <a:t> </a:t>
            </a:r>
            <a:r>
              <a:rPr lang="cs-CZ" dirty="0" err="1"/>
              <a:t>at</a:t>
            </a:r>
            <a:r>
              <a:rPr lang="cs-CZ" dirty="0"/>
              <a:t> </a:t>
            </a:r>
            <a:r>
              <a:rPr lang="cs-CZ" dirty="0" err="1"/>
              <a:t>Kick</a:t>
            </a:r>
            <a:r>
              <a:rPr lang="cs-CZ" dirty="0"/>
              <a:t> </a:t>
            </a:r>
            <a:r>
              <a:rPr lang="cs-CZ" dirty="0" err="1"/>
              <a:t>off</a:t>
            </a:r>
            <a:r>
              <a:rPr lang="cs-CZ" dirty="0"/>
              <a:t> meeting</a:t>
            </a:r>
          </a:p>
        </p:txBody>
      </p:sp>
      <p:pic>
        <p:nvPicPr>
          <p:cNvPr id="4" name="Zástupný symbol pro obsah 3">
            <a:extLst>
              <a:ext uri="{FF2B5EF4-FFF2-40B4-BE49-F238E27FC236}">
                <a16:creationId xmlns:a16="http://schemas.microsoft.com/office/drawing/2014/main" id="{7B197C08-CB8F-4384-ACD6-C80DFA644C5B}"/>
              </a:ext>
            </a:extLst>
          </p:cNvPr>
          <p:cNvPicPr>
            <a:picLocks noGrp="1" noChangeAspect="1"/>
          </p:cNvPicPr>
          <p:nvPr>
            <p:ph idx="1"/>
          </p:nvPr>
        </p:nvPicPr>
        <p:blipFill>
          <a:blip r:embed="rId2"/>
          <a:stretch>
            <a:fillRect/>
          </a:stretch>
        </p:blipFill>
        <p:spPr>
          <a:xfrm>
            <a:off x="1731177" y="2307398"/>
            <a:ext cx="7512147" cy="3797374"/>
          </a:xfrm>
          <a:prstGeom prst="rect">
            <a:avLst/>
          </a:prstGeom>
        </p:spPr>
      </p:pic>
    </p:spTree>
    <p:extLst>
      <p:ext uri="{BB962C8B-B14F-4D97-AF65-F5344CB8AC3E}">
        <p14:creationId xmlns:p14="http://schemas.microsoft.com/office/powerpoint/2010/main" val="318341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F4C075-D458-4F48-AAB1-8A32BF774A21}"/>
              </a:ext>
            </a:extLst>
          </p:cNvPr>
          <p:cNvSpPr>
            <a:spLocks noGrp="1"/>
          </p:cNvSpPr>
          <p:nvPr>
            <p:ph type="title"/>
          </p:nvPr>
        </p:nvSpPr>
        <p:spPr/>
        <p:txBody>
          <a:bodyPr/>
          <a:lstStyle/>
          <a:p>
            <a:r>
              <a:rPr lang="cs-CZ" dirty="0" err="1"/>
              <a:t>Course</a:t>
            </a:r>
            <a:r>
              <a:rPr lang="cs-CZ" dirty="0"/>
              <a:t> on Data </a:t>
            </a:r>
            <a:r>
              <a:rPr lang="cs-CZ" dirty="0" err="1"/>
              <a:t>protection</a:t>
            </a:r>
            <a:r>
              <a:rPr lang="cs-CZ" dirty="0"/>
              <a:t> and </a:t>
            </a:r>
            <a:r>
              <a:rPr lang="cs-CZ" dirty="0" err="1"/>
              <a:t>Privacy</a:t>
            </a:r>
            <a:r>
              <a:rPr lang="cs-CZ" dirty="0"/>
              <a:t> </a:t>
            </a:r>
            <a:r>
              <a:rPr lang="cs-CZ" dirty="0" err="1"/>
              <a:t>Rights</a:t>
            </a:r>
            <a:endParaRPr lang="cs-CZ" dirty="0"/>
          </a:p>
        </p:txBody>
      </p:sp>
      <p:sp>
        <p:nvSpPr>
          <p:cNvPr id="3" name="Zástupný symbol pro obsah 2">
            <a:extLst>
              <a:ext uri="{FF2B5EF4-FFF2-40B4-BE49-F238E27FC236}">
                <a16:creationId xmlns:a16="http://schemas.microsoft.com/office/drawing/2014/main" id="{9157906C-298B-431B-910B-AE0A1531121E}"/>
              </a:ext>
            </a:extLst>
          </p:cNvPr>
          <p:cNvSpPr>
            <a:spLocks noGrp="1"/>
          </p:cNvSpPr>
          <p:nvPr>
            <p:ph idx="1"/>
          </p:nvPr>
        </p:nvSpPr>
        <p:spPr/>
        <p:txBody>
          <a:bodyPr>
            <a:normAutofit/>
          </a:bodyPr>
          <a:lstStyle/>
          <a:p>
            <a:endParaRPr lang="cs-CZ" dirty="0"/>
          </a:p>
          <a:p>
            <a:r>
              <a:rPr lang="cs-CZ" dirty="0" err="1"/>
              <a:t>Course</a:t>
            </a:r>
            <a:r>
              <a:rPr lang="cs-CZ" dirty="0"/>
              <a:t> in </a:t>
            </a:r>
            <a:r>
              <a:rPr lang="cs-CZ" dirty="0" err="1"/>
              <a:t>the</a:t>
            </a:r>
            <a:r>
              <a:rPr lang="cs-CZ" dirty="0"/>
              <a:t> Czech </a:t>
            </a:r>
            <a:r>
              <a:rPr lang="cs-CZ" dirty="0" err="1"/>
              <a:t>language</a:t>
            </a:r>
            <a:r>
              <a:rPr lang="cs-CZ" dirty="0"/>
              <a:t> </a:t>
            </a:r>
            <a:r>
              <a:rPr lang="cs-CZ" dirty="0" err="1"/>
              <a:t>uploaded</a:t>
            </a:r>
            <a:r>
              <a:rPr lang="cs-CZ" dirty="0"/>
              <a:t> 16th </a:t>
            </a:r>
            <a:r>
              <a:rPr lang="cs-CZ" dirty="0" err="1"/>
              <a:t>January</a:t>
            </a:r>
            <a:r>
              <a:rPr lang="cs-CZ" dirty="0"/>
              <a:t> 2017</a:t>
            </a:r>
          </a:p>
          <a:p>
            <a:r>
              <a:rPr lang="cs-CZ" dirty="0"/>
              <a:t>10 </a:t>
            </a:r>
            <a:r>
              <a:rPr lang="cs-CZ" dirty="0" err="1"/>
              <a:t>Modules</a:t>
            </a:r>
            <a:r>
              <a:rPr lang="cs-CZ" dirty="0"/>
              <a:t> (</a:t>
            </a:r>
            <a:r>
              <a:rPr lang="cs-CZ" dirty="0" err="1"/>
              <a:t>Mandatory</a:t>
            </a:r>
            <a:r>
              <a:rPr lang="cs-CZ" dirty="0"/>
              <a:t>/</a:t>
            </a:r>
            <a:r>
              <a:rPr lang="cs-CZ" dirty="0" err="1"/>
              <a:t>Optional</a:t>
            </a:r>
            <a:r>
              <a:rPr lang="cs-CZ" dirty="0"/>
              <a:t>)</a:t>
            </a:r>
          </a:p>
          <a:p>
            <a:r>
              <a:rPr lang="cs-CZ" dirty="0" err="1"/>
              <a:t>Participants</a:t>
            </a:r>
            <a:r>
              <a:rPr lang="cs-CZ" dirty="0"/>
              <a:t> </a:t>
            </a:r>
            <a:r>
              <a:rPr lang="cs-CZ" dirty="0" err="1"/>
              <a:t>studied</a:t>
            </a:r>
            <a:r>
              <a:rPr lang="cs-CZ" dirty="0"/>
              <a:t> 3 </a:t>
            </a:r>
            <a:r>
              <a:rPr lang="cs-CZ" dirty="0" err="1"/>
              <a:t>hours</a:t>
            </a:r>
            <a:r>
              <a:rPr lang="cs-CZ" dirty="0"/>
              <a:t> a </a:t>
            </a:r>
            <a:r>
              <a:rPr lang="cs-CZ" dirty="0" err="1"/>
              <a:t>week</a:t>
            </a:r>
            <a:endParaRPr lang="cs-CZ" dirty="0"/>
          </a:p>
          <a:p>
            <a:r>
              <a:rPr lang="cs-CZ" dirty="0" err="1"/>
              <a:t>Discussing</a:t>
            </a:r>
            <a:r>
              <a:rPr lang="cs-CZ" dirty="0"/>
              <a:t> </a:t>
            </a:r>
            <a:r>
              <a:rPr lang="cs-CZ" dirty="0" err="1"/>
              <a:t>Forum</a:t>
            </a:r>
            <a:r>
              <a:rPr lang="cs-CZ" dirty="0"/>
              <a:t> </a:t>
            </a:r>
            <a:r>
              <a:rPr lang="cs-CZ" dirty="0" err="1"/>
              <a:t>at</a:t>
            </a:r>
            <a:r>
              <a:rPr lang="cs-CZ" dirty="0"/>
              <a:t> </a:t>
            </a:r>
            <a:r>
              <a:rPr lang="cs-CZ" dirty="0" err="1"/>
              <a:t>CoE</a:t>
            </a:r>
            <a:r>
              <a:rPr lang="cs-CZ" dirty="0"/>
              <a:t> HELP </a:t>
            </a:r>
            <a:r>
              <a:rPr lang="cs-CZ" dirty="0" err="1"/>
              <a:t>course</a:t>
            </a:r>
            <a:r>
              <a:rPr lang="cs-CZ" dirty="0"/>
              <a:t> </a:t>
            </a:r>
            <a:r>
              <a:rPr lang="cs-CZ" dirty="0" err="1"/>
              <a:t>websites</a:t>
            </a:r>
            <a:endParaRPr lang="cs-CZ" dirty="0"/>
          </a:p>
          <a:p>
            <a:r>
              <a:rPr lang="cs-CZ" dirty="0" err="1"/>
              <a:t>Uploading</a:t>
            </a:r>
            <a:r>
              <a:rPr lang="cs-CZ" dirty="0"/>
              <a:t> study </a:t>
            </a:r>
            <a:r>
              <a:rPr lang="cs-CZ" dirty="0" err="1"/>
              <a:t>materials</a:t>
            </a:r>
            <a:r>
              <a:rPr lang="cs-CZ" dirty="0"/>
              <a:t> by </a:t>
            </a:r>
            <a:r>
              <a:rPr lang="cs-CZ" dirty="0" err="1"/>
              <a:t>the</a:t>
            </a:r>
            <a:r>
              <a:rPr lang="cs-CZ" dirty="0"/>
              <a:t> </a:t>
            </a:r>
            <a:r>
              <a:rPr lang="cs-CZ" dirty="0" err="1"/>
              <a:t>National</a:t>
            </a:r>
            <a:r>
              <a:rPr lang="cs-CZ" dirty="0"/>
              <a:t> Tutor</a:t>
            </a:r>
          </a:p>
        </p:txBody>
      </p:sp>
    </p:spTree>
    <p:extLst>
      <p:ext uri="{BB962C8B-B14F-4D97-AF65-F5344CB8AC3E}">
        <p14:creationId xmlns:p14="http://schemas.microsoft.com/office/powerpoint/2010/main" val="714160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100973-290F-429A-827C-6D2DD79D1645}"/>
              </a:ext>
            </a:extLst>
          </p:cNvPr>
          <p:cNvSpPr>
            <a:spLocks noGrp="1"/>
          </p:cNvSpPr>
          <p:nvPr>
            <p:ph type="title"/>
          </p:nvPr>
        </p:nvSpPr>
        <p:spPr/>
        <p:txBody>
          <a:bodyPr/>
          <a:lstStyle/>
          <a:p>
            <a:r>
              <a:rPr lang="cs-CZ" dirty="0" err="1"/>
              <a:t>Course</a:t>
            </a:r>
            <a:r>
              <a:rPr lang="cs-CZ" dirty="0"/>
              <a:t> on Data </a:t>
            </a:r>
            <a:r>
              <a:rPr lang="cs-CZ" dirty="0" err="1"/>
              <a:t>protection</a:t>
            </a:r>
            <a:r>
              <a:rPr lang="cs-CZ" dirty="0"/>
              <a:t> and </a:t>
            </a:r>
            <a:r>
              <a:rPr lang="cs-CZ" dirty="0" err="1"/>
              <a:t>Privacy</a:t>
            </a:r>
            <a:r>
              <a:rPr lang="cs-CZ" dirty="0"/>
              <a:t> </a:t>
            </a:r>
            <a:r>
              <a:rPr lang="cs-CZ" dirty="0" err="1"/>
              <a:t>Rights</a:t>
            </a:r>
            <a:endParaRPr lang="cs-CZ" dirty="0"/>
          </a:p>
        </p:txBody>
      </p:sp>
      <p:sp>
        <p:nvSpPr>
          <p:cNvPr id="3" name="Zástupný symbol pro obsah 2">
            <a:extLst>
              <a:ext uri="{FF2B5EF4-FFF2-40B4-BE49-F238E27FC236}">
                <a16:creationId xmlns:a16="http://schemas.microsoft.com/office/drawing/2014/main" id="{3A5BBF50-AF2F-4887-AC60-BDAD4083A7DF}"/>
              </a:ext>
            </a:extLst>
          </p:cNvPr>
          <p:cNvSpPr>
            <a:spLocks noGrp="1"/>
          </p:cNvSpPr>
          <p:nvPr>
            <p:ph idx="1"/>
          </p:nvPr>
        </p:nvSpPr>
        <p:spPr/>
        <p:txBody>
          <a:bodyPr/>
          <a:lstStyle/>
          <a:p>
            <a:endParaRPr lang="cs-CZ" dirty="0"/>
          </a:p>
          <a:p>
            <a:r>
              <a:rPr lang="cs-CZ" dirty="0" err="1"/>
              <a:t>Final</a:t>
            </a:r>
            <a:r>
              <a:rPr lang="cs-CZ" dirty="0"/>
              <a:t> test (</a:t>
            </a:r>
            <a:r>
              <a:rPr lang="cs-CZ" dirty="0" err="1"/>
              <a:t>before</a:t>
            </a:r>
            <a:r>
              <a:rPr lang="cs-CZ" dirty="0"/>
              <a:t> </a:t>
            </a:r>
            <a:r>
              <a:rPr lang="cs-CZ" dirty="0" err="1"/>
              <a:t>March</a:t>
            </a:r>
            <a:r>
              <a:rPr lang="cs-CZ" dirty="0"/>
              <a:t> 13th 2017; </a:t>
            </a:r>
            <a:r>
              <a:rPr lang="cs-CZ" dirty="0" err="1"/>
              <a:t>March</a:t>
            </a:r>
            <a:r>
              <a:rPr lang="cs-CZ" dirty="0"/>
              <a:t> 31st 2017 </a:t>
            </a:r>
            <a:r>
              <a:rPr lang="cs-CZ" dirty="0" err="1"/>
              <a:t>at</a:t>
            </a:r>
            <a:r>
              <a:rPr lang="cs-CZ" dirty="0"/>
              <a:t> </a:t>
            </a:r>
            <a:r>
              <a:rPr lang="cs-CZ" dirty="0" err="1"/>
              <a:t>the</a:t>
            </a:r>
            <a:r>
              <a:rPr lang="cs-CZ" dirty="0"/>
              <a:t> </a:t>
            </a:r>
            <a:r>
              <a:rPr lang="cs-CZ" dirty="0" err="1"/>
              <a:t>latest</a:t>
            </a:r>
            <a:r>
              <a:rPr lang="cs-CZ" dirty="0"/>
              <a:t>)</a:t>
            </a:r>
          </a:p>
          <a:p>
            <a:r>
              <a:rPr lang="cs-CZ" dirty="0"/>
              <a:t>(20 </a:t>
            </a:r>
            <a:r>
              <a:rPr lang="cs-CZ" dirty="0" err="1"/>
              <a:t>multiple-choice</a:t>
            </a:r>
            <a:r>
              <a:rPr lang="cs-CZ" dirty="0"/>
              <a:t> </a:t>
            </a:r>
            <a:r>
              <a:rPr lang="cs-CZ" dirty="0" err="1"/>
              <a:t>questions</a:t>
            </a:r>
            <a:r>
              <a:rPr lang="cs-CZ" dirty="0"/>
              <a:t>; </a:t>
            </a:r>
            <a:r>
              <a:rPr lang="cs-CZ" dirty="0" err="1"/>
              <a:t>at</a:t>
            </a:r>
            <a:r>
              <a:rPr lang="cs-CZ" dirty="0"/>
              <a:t> least 40 % </a:t>
            </a:r>
            <a:r>
              <a:rPr lang="cs-CZ" dirty="0" err="1"/>
              <a:t>must</a:t>
            </a:r>
            <a:r>
              <a:rPr lang="cs-CZ" dirty="0"/>
              <a:t> </a:t>
            </a:r>
            <a:r>
              <a:rPr lang="cs-CZ" dirty="0" err="1"/>
              <a:t>be</a:t>
            </a:r>
            <a:r>
              <a:rPr lang="cs-CZ" dirty="0"/>
              <a:t> </a:t>
            </a:r>
            <a:r>
              <a:rPr lang="cs-CZ" dirty="0" err="1"/>
              <a:t>answered</a:t>
            </a:r>
            <a:r>
              <a:rPr lang="cs-CZ" dirty="0"/>
              <a:t> </a:t>
            </a:r>
            <a:r>
              <a:rPr lang="cs-CZ" dirty="0" err="1"/>
              <a:t>correctly</a:t>
            </a:r>
            <a:r>
              <a:rPr lang="cs-CZ" dirty="0"/>
              <a:t> </a:t>
            </a:r>
            <a:r>
              <a:rPr lang="cs-CZ" dirty="0" err="1"/>
              <a:t>for</a:t>
            </a:r>
            <a:r>
              <a:rPr lang="cs-CZ" dirty="0"/>
              <a:t> </a:t>
            </a:r>
            <a:r>
              <a:rPr lang="cs-CZ" dirty="0" err="1"/>
              <a:t>awarding</a:t>
            </a:r>
            <a:r>
              <a:rPr lang="cs-CZ" dirty="0"/>
              <a:t> </a:t>
            </a:r>
            <a:r>
              <a:rPr lang="cs-CZ" dirty="0" err="1"/>
              <a:t>the</a:t>
            </a:r>
            <a:r>
              <a:rPr lang="cs-CZ" dirty="0"/>
              <a:t> </a:t>
            </a:r>
            <a:r>
              <a:rPr lang="cs-CZ" dirty="0" err="1"/>
              <a:t>certificate</a:t>
            </a:r>
            <a:r>
              <a:rPr lang="cs-CZ" dirty="0"/>
              <a:t>)</a:t>
            </a:r>
          </a:p>
          <a:p>
            <a:r>
              <a:rPr lang="cs-CZ" dirty="0" err="1"/>
              <a:t>Final</a:t>
            </a:r>
            <a:r>
              <a:rPr lang="cs-CZ" dirty="0"/>
              <a:t> test </a:t>
            </a:r>
            <a:r>
              <a:rPr lang="cs-CZ" dirty="0" err="1"/>
              <a:t>passed</a:t>
            </a:r>
            <a:r>
              <a:rPr lang="cs-CZ" dirty="0"/>
              <a:t> by 25 </a:t>
            </a:r>
            <a:r>
              <a:rPr lang="cs-CZ" dirty="0" err="1"/>
              <a:t>participants</a:t>
            </a:r>
            <a:r>
              <a:rPr lang="cs-CZ" dirty="0"/>
              <a:t> (</a:t>
            </a:r>
            <a:r>
              <a:rPr lang="cs-CZ" dirty="0" err="1"/>
              <a:t>out</a:t>
            </a:r>
            <a:r>
              <a:rPr lang="cs-CZ" dirty="0"/>
              <a:t> </a:t>
            </a:r>
            <a:r>
              <a:rPr lang="cs-CZ" dirty="0" err="1"/>
              <a:t>of</a:t>
            </a:r>
            <a:r>
              <a:rPr lang="cs-CZ" dirty="0"/>
              <a:t> 30) – 5 </a:t>
            </a:r>
            <a:r>
              <a:rPr lang="cs-CZ" dirty="0" err="1"/>
              <a:t>participants</a:t>
            </a:r>
            <a:r>
              <a:rPr lang="cs-CZ" dirty="0"/>
              <a:t> </a:t>
            </a:r>
            <a:r>
              <a:rPr lang="cs-CZ" dirty="0" err="1"/>
              <a:t>did</a:t>
            </a:r>
            <a:r>
              <a:rPr lang="cs-CZ" dirty="0"/>
              <a:t> not </a:t>
            </a:r>
            <a:r>
              <a:rPr lang="cs-CZ" dirty="0" err="1"/>
              <a:t>take</a:t>
            </a:r>
            <a:r>
              <a:rPr lang="cs-CZ" dirty="0"/>
              <a:t> </a:t>
            </a:r>
            <a:r>
              <a:rPr lang="cs-CZ" dirty="0" err="1"/>
              <a:t>the</a:t>
            </a:r>
            <a:r>
              <a:rPr lang="cs-CZ" dirty="0"/>
              <a:t> test</a:t>
            </a:r>
          </a:p>
          <a:p>
            <a:r>
              <a:rPr lang="cs-CZ" dirty="0" err="1"/>
              <a:t>Two</a:t>
            </a:r>
            <a:r>
              <a:rPr lang="cs-CZ" dirty="0"/>
              <a:t> </a:t>
            </a:r>
            <a:r>
              <a:rPr lang="cs-CZ" dirty="0" err="1"/>
              <a:t>best</a:t>
            </a:r>
            <a:r>
              <a:rPr lang="cs-CZ" dirty="0"/>
              <a:t> </a:t>
            </a:r>
            <a:r>
              <a:rPr lang="cs-CZ" dirty="0" err="1"/>
              <a:t>participants</a:t>
            </a:r>
            <a:r>
              <a:rPr lang="cs-CZ" dirty="0"/>
              <a:t> – a study </a:t>
            </a:r>
            <a:r>
              <a:rPr lang="cs-CZ" dirty="0" err="1"/>
              <a:t>trip</a:t>
            </a:r>
            <a:r>
              <a:rPr lang="cs-CZ" dirty="0"/>
              <a:t> to </a:t>
            </a:r>
            <a:r>
              <a:rPr lang="cs-CZ" dirty="0" err="1"/>
              <a:t>Strassbourg</a:t>
            </a:r>
            <a:endParaRPr lang="cs-CZ" dirty="0"/>
          </a:p>
          <a:p>
            <a:pPr marL="0" indent="0">
              <a:buNone/>
            </a:pPr>
            <a:endParaRPr lang="cs-CZ" dirty="0"/>
          </a:p>
        </p:txBody>
      </p:sp>
    </p:spTree>
    <p:extLst>
      <p:ext uri="{BB962C8B-B14F-4D97-AF65-F5344CB8AC3E}">
        <p14:creationId xmlns:p14="http://schemas.microsoft.com/office/powerpoint/2010/main" val="361569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F183BAD-5D5F-4B07-96CA-406215771ED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7346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9BB504-21EB-4074-A0AF-08301F35CD2E}"/>
              </a:ext>
            </a:extLst>
          </p:cNvPr>
          <p:cNvSpPr>
            <a:spLocks noGrp="1"/>
          </p:cNvSpPr>
          <p:nvPr>
            <p:ph type="title"/>
          </p:nvPr>
        </p:nvSpPr>
        <p:spPr/>
        <p:txBody>
          <a:bodyPr/>
          <a:lstStyle/>
          <a:p>
            <a:pPr algn="ctr"/>
            <a:r>
              <a:rPr lang="cs-CZ" dirty="0" err="1"/>
              <a:t>Handing</a:t>
            </a:r>
            <a:r>
              <a:rPr lang="cs-CZ" dirty="0"/>
              <a:t> </a:t>
            </a:r>
            <a:r>
              <a:rPr lang="cs-CZ" dirty="0" err="1"/>
              <a:t>over</a:t>
            </a:r>
            <a:r>
              <a:rPr lang="cs-CZ" dirty="0"/>
              <a:t> </a:t>
            </a:r>
            <a:r>
              <a:rPr lang="cs-CZ" dirty="0" err="1"/>
              <a:t>certificates</a:t>
            </a:r>
            <a:endParaRPr lang="cs-CZ" dirty="0"/>
          </a:p>
        </p:txBody>
      </p:sp>
      <p:sp>
        <p:nvSpPr>
          <p:cNvPr id="3" name="Zástupný symbol pro obsah 2">
            <a:extLst>
              <a:ext uri="{FF2B5EF4-FFF2-40B4-BE49-F238E27FC236}">
                <a16:creationId xmlns:a16="http://schemas.microsoft.com/office/drawing/2014/main" id="{0893B11F-E4A3-4C67-ABF1-304BC00D2278}"/>
              </a:ext>
            </a:extLst>
          </p:cNvPr>
          <p:cNvSpPr>
            <a:spLocks noGrp="1"/>
          </p:cNvSpPr>
          <p:nvPr>
            <p:ph idx="1"/>
          </p:nvPr>
        </p:nvSpPr>
        <p:spPr/>
        <p:txBody>
          <a:bodyPr/>
          <a:lstStyle/>
          <a:p>
            <a:endParaRPr lang="cs-CZ" dirty="0"/>
          </a:p>
          <a:p>
            <a:r>
              <a:rPr lang="cs-CZ" dirty="0" err="1"/>
              <a:t>Separately</a:t>
            </a:r>
            <a:r>
              <a:rPr lang="cs-CZ" dirty="0"/>
              <a:t> </a:t>
            </a:r>
            <a:r>
              <a:rPr lang="cs-CZ" dirty="0" err="1"/>
              <a:t>with</a:t>
            </a:r>
            <a:r>
              <a:rPr lang="cs-CZ" dirty="0"/>
              <a:t> </a:t>
            </a:r>
            <a:r>
              <a:rPr lang="cs-CZ" dirty="0" err="1"/>
              <a:t>the</a:t>
            </a:r>
            <a:r>
              <a:rPr lang="cs-CZ" dirty="0"/>
              <a:t> Czech and </a:t>
            </a:r>
            <a:r>
              <a:rPr lang="cs-CZ" dirty="0" err="1"/>
              <a:t>Slovak</a:t>
            </a:r>
            <a:r>
              <a:rPr lang="cs-CZ" dirty="0"/>
              <a:t> Bar </a:t>
            </a:r>
            <a:r>
              <a:rPr lang="cs-CZ" dirty="0" err="1"/>
              <a:t>Association</a:t>
            </a:r>
            <a:r>
              <a:rPr lang="cs-CZ" dirty="0"/>
              <a:t> (May 2017)</a:t>
            </a:r>
          </a:p>
          <a:p>
            <a:pPr marL="0" indent="0">
              <a:buNone/>
            </a:pPr>
            <a:endParaRPr lang="cs-CZ" dirty="0"/>
          </a:p>
          <a:p>
            <a:r>
              <a:rPr lang="cs-CZ" dirty="0"/>
              <a:t>Presence </a:t>
            </a:r>
            <a:r>
              <a:rPr lang="cs-CZ" dirty="0" err="1"/>
              <a:t>of</a:t>
            </a:r>
            <a:r>
              <a:rPr lang="cs-CZ" dirty="0"/>
              <a:t> </a:t>
            </a:r>
            <a:r>
              <a:rPr lang="cs-CZ" dirty="0" err="1"/>
              <a:t>national</a:t>
            </a:r>
            <a:r>
              <a:rPr lang="cs-CZ" dirty="0"/>
              <a:t> tutor and </a:t>
            </a:r>
            <a:r>
              <a:rPr lang="cs-CZ" dirty="0" err="1"/>
              <a:t>representatives</a:t>
            </a:r>
            <a:r>
              <a:rPr lang="cs-CZ" dirty="0"/>
              <a:t> </a:t>
            </a:r>
            <a:r>
              <a:rPr lang="cs-CZ" dirty="0" err="1"/>
              <a:t>of</a:t>
            </a:r>
            <a:r>
              <a:rPr lang="cs-CZ" dirty="0"/>
              <a:t> </a:t>
            </a:r>
            <a:r>
              <a:rPr lang="cs-CZ" dirty="0" err="1"/>
              <a:t>the</a:t>
            </a:r>
            <a:r>
              <a:rPr lang="cs-CZ" dirty="0"/>
              <a:t> </a:t>
            </a:r>
            <a:r>
              <a:rPr lang="cs-CZ" dirty="0" err="1"/>
              <a:t>Bars</a:t>
            </a:r>
            <a:endParaRPr lang="cs-CZ" dirty="0"/>
          </a:p>
          <a:p>
            <a:endParaRPr lang="cs-CZ" dirty="0"/>
          </a:p>
          <a:p>
            <a:r>
              <a:rPr lang="cs-CZ" dirty="0"/>
              <a:t>Positive feedback </a:t>
            </a:r>
            <a:r>
              <a:rPr lang="cs-CZ" dirty="0" err="1"/>
              <a:t>from</a:t>
            </a:r>
            <a:r>
              <a:rPr lang="cs-CZ" dirty="0"/>
              <a:t> </a:t>
            </a:r>
            <a:r>
              <a:rPr lang="cs-CZ" dirty="0" err="1"/>
              <a:t>participants</a:t>
            </a:r>
            <a:endParaRPr lang="cs-CZ" dirty="0"/>
          </a:p>
          <a:p>
            <a:pPr marL="0" indent="0">
              <a:buNone/>
            </a:pPr>
            <a:endParaRPr lang="cs-CZ" dirty="0"/>
          </a:p>
        </p:txBody>
      </p:sp>
    </p:spTree>
    <p:extLst>
      <p:ext uri="{BB962C8B-B14F-4D97-AF65-F5344CB8AC3E}">
        <p14:creationId xmlns:p14="http://schemas.microsoft.com/office/powerpoint/2010/main" val="451998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A6301F-D60C-491B-B5AD-1940E3D25412}"/>
              </a:ext>
            </a:extLst>
          </p:cNvPr>
          <p:cNvSpPr>
            <a:spLocks noGrp="1"/>
          </p:cNvSpPr>
          <p:nvPr>
            <p:ph type="title"/>
          </p:nvPr>
        </p:nvSpPr>
        <p:spPr/>
        <p:txBody>
          <a:bodyPr/>
          <a:lstStyle/>
          <a:p>
            <a:pPr algn="ctr"/>
            <a:r>
              <a:rPr lang="cs-CZ" dirty="0" err="1"/>
              <a:t>Comming</a:t>
            </a:r>
            <a:r>
              <a:rPr lang="cs-CZ" dirty="0"/>
              <a:t> to a </a:t>
            </a:r>
            <a:r>
              <a:rPr lang="cs-CZ" dirty="0" err="1"/>
              <a:t>close</a:t>
            </a:r>
            <a:r>
              <a:rPr lang="cs-CZ" dirty="0"/>
              <a:t>…</a:t>
            </a:r>
          </a:p>
        </p:txBody>
      </p:sp>
      <p:sp>
        <p:nvSpPr>
          <p:cNvPr id="3" name="Zástupný symbol pro obsah 2">
            <a:extLst>
              <a:ext uri="{FF2B5EF4-FFF2-40B4-BE49-F238E27FC236}">
                <a16:creationId xmlns:a16="http://schemas.microsoft.com/office/drawing/2014/main" id="{5A06540E-B7F0-48CE-9F7A-13AC6929492F}"/>
              </a:ext>
            </a:extLst>
          </p:cNvPr>
          <p:cNvSpPr>
            <a:spLocks noGrp="1"/>
          </p:cNvSpPr>
          <p:nvPr>
            <p:ph idx="1"/>
          </p:nvPr>
        </p:nvSpPr>
        <p:spPr/>
        <p:txBody>
          <a:bodyPr/>
          <a:lstStyle/>
          <a:p>
            <a:r>
              <a:rPr lang="cs-CZ" dirty="0" err="1"/>
              <a:t>Recommendation</a:t>
            </a:r>
            <a:r>
              <a:rPr lang="cs-CZ" dirty="0"/>
              <a:t> </a:t>
            </a:r>
            <a:r>
              <a:rPr lang="cs-CZ" dirty="0" err="1"/>
              <a:t>of</a:t>
            </a:r>
            <a:r>
              <a:rPr lang="cs-CZ" dirty="0"/>
              <a:t> any </a:t>
            </a:r>
            <a:r>
              <a:rPr lang="cs-CZ" dirty="0" err="1"/>
              <a:t>course</a:t>
            </a:r>
            <a:r>
              <a:rPr lang="cs-CZ" dirty="0"/>
              <a:t> in </a:t>
            </a:r>
            <a:r>
              <a:rPr lang="cs-CZ" dirty="0" err="1"/>
              <a:t>the</a:t>
            </a:r>
            <a:r>
              <a:rPr lang="cs-CZ" dirty="0"/>
              <a:t> HELP </a:t>
            </a:r>
            <a:r>
              <a:rPr lang="cs-CZ" dirty="0" err="1"/>
              <a:t>programme</a:t>
            </a:r>
            <a:endParaRPr lang="cs-CZ" dirty="0"/>
          </a:p>
          <a:p>
            <a:endParaRPr lang="cs-CZ" dirty="0"/>
          </a:p>
          <a:p>
            <a:r>
              <a:rPr lang="cs-CZ" dirty="0" err="1"/>
              <a:t>Excellent</a:t>
            </a:r>
            <a:r>
              <a:rPr lang="cs-CZ" dirty="0"/>
              <a:t> </a:t>
            </a:r>
            <a:r>
              <a:rPr lang="cs-CZ" dirty="0" err="1"/>
              <a:t>work</a:t>
            </a:r>
            <a:r>
              <a:rPr lang="cs-CZ" dirty="0"/>
              <a:t> </a:t>
            </a:r>
            <a:r>
              <a:rPr lang="cs-CZ" dirty="0" err="1"/>
              <a:t>of</a:t>
            </a:r>
            <a:r>
              <a:rPr lang="cs-CZ" dirty="0"/>
              <a:t> HELP </a:t>
            </a:r>
            <a:r>
              <a:rPr lang="cs-CZ" dirty="0" err="1"/>
              <a:t>secretariat</a:t>
            </a:r>
            <a:endParaRPr lang="cs-CZ" dirty="0"/>
          </a:p>
          <a:p>
            <a:endParaRPr lang="cs-CZ" dirty="0"/>
          </a:p>
          <a:p>
            <a:r>
              <a:rPr lang="cs-CZ" dirty="0"/>
              <a:t>Great </a:t>
            </a:r>
            <a:r>
              <a:rPr lang="cs-CZ" dirty="0" err="1"/>
              <a:t>cooperation</a:t>
            </a:r>
            <a:r>
              <a:rPr lang="cs-CZ" dirty="0"/>
              <a:t> </a:t>
            </a:r>
            <a:r>
              <a:rPr lang="cs-CZ" dirty="0" err="1"/>
              <a:t>with</a:t>
            </a:r>
            <a:r>
              <a:rPr lang="cs-CZ" dirty="0"/>
              <a:t> </a:t>
            </a:r>
            <a:r>
              <a:rPr lang="cs-CZ" dirty="0" err="1"/>
              <a:t>Slovak</a:t>
            </a:r>
            <a:r>
              <a:rPr lang="cs-CZ" dirty="0"/>
              <a:t> Bar</a:t>
            </a:r>
          </a:p>
          <a:p>
            <a:endParaRPr lang="cs-CZ" dirty="0"/>
          </a:p>
          <a:p>
            <a:r>
              <a:rPr lang="cs-CZ" dirty="0" err="1"/>
              <a:t>The</a:t>
            </a:r>
            <a:r>
              <a:rPr lang="cs-CZ" dirty="0"/>
              <a:t> Czech Bar </a:t>
            </a:r>
            <a:r>
              <a:rPr lang="cs-CZ" dirty="0" err="1"/>
              <a:t>promised</a:t>
            </a:r>
            <a:r>
              <a:rPr lang="cs-CZ" dirty="0"/>
              <a:t> and </a:t>
            </a:r>
            <a:r>
              <a:rPr lang="cs-CZ" dirty="0" err="1"/>
              <a:t>will</a:t>
            </a:r>
            <a:r>
              <a:rPr lang="cs-CZ" dirty="0"/>
              <a:t> </a:t>
            </a:r>
            <a:r>
              <a:rPr lang="cs-CZ" dirty="0" err="1"/>
              <a:t>repeat</a:t>
            </a:r>
            <a:r>
              <a:rPr lang="cs-CZ" dirty="0"/>
              <a:t> </a:t>
            </a:r>
            <a:r>
              <a:rPr lang="cs-CZ" dirty="0" err="1"/>
              <a:t>the</a:t>
            </a:r>
            <a:r>
              <a:rPr lang="cs-CZ" dirty="0"/>
              <a:t> </a:t>
            </a:r>
            <a:r>
              <a:rPr lang="cs-CZ" dirty="0" err="1"/>
              <a:t>course</a:t>
            </a:r>
            <a:r>
              <a:rPr lang="cs-CZ" dirty="0"/>
              <a:t> on Data </a:t>
            </a:r>
            <a:r>
              <a:rPr lang="cs-CZ" dirty="0" err="1"/>
              <a:t>protection</a:t>
            </a:r>
            <a:r>
              <a:rPr lang="cs-CZ" dirty="0"/>
              <a:t> and </a:t>
            </a:r>
            <a:r>
              <a:rPr lang="cs-CZ" dirty="0" err="1"/>
              <a:t>Privacy</a:t>
            </a:r>
            <a:r>
              <a:rPr lang="cs-CZ" dirty="0"/>
              <a:t> </a:t>
            </a:r>
            <a:r>
              <a:rPr lang="cs-CZ" dirty="0" err="1"/>
              <a:t>Rights</a:t>
            </a:r>
            <a:r>
              <a:rPr lang="cs-CZ" dirty="0"/>
              <a:t> </a:t>
            </a:r>
          </a:p>
        </p:txBody>
      </p:sp>
    </p:spTree>
    <p:extLst>
      <p:ext uri="{BB962C8B-B14F-4D97-AF65-F5344CB8AC3E}">
        <p14:creationId xmlns:p14="http://schemas.microsoft.com/office/powerpoint/2010/main" val="209393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5F9006-AE55-48C0-9D96-88AC6D63117E}"/>
              </a:ext>
            </a:extLst>
          </p:cNvPr>
          <p:cNvSpPr>
            <a:spLocks noGrp="1"/>
          </p:cNvSpPr>
          <p:nvPr>
            <p:ph type="title"/>
          </p:nvPr>
        </p:nvSpPr>
        <p:spPr/>
        <p:txBody>
          <a:bodyPr/>
          <a:lstStyle/>
          <a:p>
            <a:pPr algn="ctr"/>
            <a:r>
              <a:rPr lang="cs-CZ" dirty="0" err="1"/>
              <a:t>Thank</a:t>
            </a:r>
            <a:r>
              <a:rPr lang="cs-CZ" dirty="0"/>
              <a:t> </a:t>
            </a:r>
            <a:r>
              <a:rPr lang="cs-CZ" dirty="0" err="1"/>
              <a:t>you</a:t>
            </a:r>
            <a:r>
              <a:rPr lang="cs-CZ" dirty="0"/>
              <a:t> </a:t>
            </a:r>
            <a:r>
              <a:rPr lang="cs-CZ" dirty="0" err="1"/>
              <a:t>for</a:t>
            </a:r>
            <a:r>
              <a:rPr lang="cs-CZ" dirty="0"/>
              <a:t> </a:t>
            </a:r>
            <a:r>
              <a:rPr lang="cs-CZ" dirty="0" err="1"/>
              <a:t>your</a:t>
            </a:r>
            <a:r>
              <a:rPr lang="cs-CZ" dirty="0"/>
              <a:t> </a:t>
            </a:r>
            <a:r>
              <a:rPr lang="cs-CZ" dirty="0" err="1"/>
              <a:t>attention</a:t>
            </a:r>
            <a:r>
              <a:rPr lang="cs-CZ" dirty="0"/>
              <a:t>.</a:t>
            </a:r>
          </a:p>
        </p:txBody>
      </p:sp>
      <p:sp>
        <p:nvSpPr>
          <p:cNvPr id="3" name="Zástupný symbol pro obsah 2">
            <a:extLst>
              <a:ext uri="{FF2B5EF4-FFF2-40B4-BE49-F238E27FC236}">
                <a16:creationId xmlns:a16="http://schemas.microsoft.com/office/drawing/2014/main" id="{1CBC9160-3646-4824-828B-F7E0C86A9E27}"/>
              </a:ext>
            </a:extLst>
          </p:cNvPr>
          <p:cNvSpPr>
            <a:spLocks noGrp="1"/>
          </p:cNvSpPr>
          <p:nvPr>
            <p:ph idx="1"/>
          </p:nvPr>
        </p:nvSpPr>
        <p:spPr/>
        <p:txBody>
          <a:bodyPr/>
          <a:lstStyle/>
          <a:p>
            <a:endParaRPr lang="cs-CZ" dirty="0"/>
          </a:p>
          <a:p>
            <a:pPr marL="0" indent="0" algn="ctr">
              <a:buNone/>
            </a:pPr>
            <a:r>
              <a:rPr lang="cs-CZ" dirty="0"/>
              <a:t>Mgr. Lenka Vojířová</a:t>
            </a:r>
          </a:p>
          <a:p>
            <a:pPr marL="0" indent="0" algn="ctr">
              <a:buNone/>
            </a:pPr>
            <a:r>
              <a:rPr lang="cs-CZ" dirty="0"/>
              <a:t>Czech Bar </a:t>
            </a:r>
            <a:r>
              <a:rPr lang="cs-CZ" dirty="0" err="1"/>
              <a:t>Association</a:t>
            </a:r>
            <a:endParaRPr lang="cs-CZ" dirty="0"/>
          </a:p>
          <a:p>
            <a:pPr marL="0" indent="0" algn="ctr">
              <a:buNone/>
            </a:pPr>
            <a:r>
              <a:rPr lang="cs-CZ" dirty="0"/>
              <a:t>Národní 16</a:t>
            </a:r>
          </a:p>
          <a:p>
            <a:pPr marL="0" indent="0" algn="ctr">
              <a:buNone/>
            </a:pPr>
            <a:r>
              <a:rPr lang="cs-CZ" dirty="0"/>
              <a:t>Prague </a:t>
            </a:r>
          </a:p>
          <a:p>
            <a:pPr marL="0" indent="0" algn="ctr">
              <a:buNone/>
            </a:pPr>
            <a:r>
              <a:rPr lang="cs-CZ" dirty="0"/>
              <a:t>vojirova@cak.cz</a:t>
            </a:r>
          </a:p>
        </p:txBody>
      </p:sp>
    </p:spTree>
    <p:extLst>
      <p:ext uri="{BB962C8B-B14F-4D97-AF65-F5344CB8AC3E}">
        <p14:creationId xmlns:p14="http://schemas.microsoft.com/office/powerpoint/2010/main" val="1309097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a:bodyPr>
          <a:lstStyle/>
          <a:p>
            <a:r>
              <a:rPr lang="en-GB" sz="4000" dirty="0"/>
              <a:t>HELP IN THE EU</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3" y="3346881"/>
            <a:ext cx="9827580" cy="1185039"/>
          </a:xfrm>
        </p:spPr>
        <p:txBody>
          <a:bodyPr/>
          <a:lstStyle/>
          <a:p>
            <a:pPr marL="0" indent="0" algn="r">
              <a:buNone/>
            </a:pPr>
            <a:endParaRPr lang="en-GB" dirty="0"/>
          </a:p>
          <a:p>
            <a:pPr marL="0" indent="0" algn="ctr">
              <a:buNone/>
            </a:pPr>
            <a:r>
              <a:rPr lang="en-GB" sz="3200" dirty="0"/>
              <a:t>DIEGO RAFAEL LEÓN BURGOS</a:t>
            </a:r>
            <a:endParaRPr lang="fr-FR" sz="3200" dirty="0"/>
          </a:p>
        </p:txBody>
      </p:sp>
    </p:spTree>
    <p:extLst>
      <p:ext uri="{BB962C8B-B14F-4D97-AF65-F5344CB8AC3E}">
        <p14:creationId xmlns:p14="http://schemas.microsoft.com/office/powerpoint/2010/main" val="1076337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A70B-515B-4851-9DF6-A16F78F54797}"/>
              </a:ext>
            </a:extLst>
          </p:cNvPr>
          <p:cNvSpPr>
            <a:spLocks noGrp="1"/>
          </p:cNvSpPr>
          <p:nvPr>
            <p:ph type="title"/>
          </p:nvPr>
        </p:nvSpPr>
        <p:spPr/>
        <p:txBody>
          <a:bodyPr>
            <a:normAutofit/>
          </a:bodyPr>
          <a:lstStyle/>
          <a:p>
            <a:pPr algn="just"/>
            <a:r>
              <a:rPr lang="fr-BE" sz="3600" dirty="0"/>
              <a:t>WORKSHOP 3</a:t>
            </a:r>
            <a:endParaRPr lang="en-GB" sz="3600" u="sng" dirty="0"/>
          </a:p>
        </p:txBody>
      </p:sp>
      <p:sp>
        <p:nvSpPr>
          <p:cNvPr id="3" name="Content Placeholder 2">
            <a:extLst>
              <a:ext uri="{FF2B5EF4-FFF2-40B4-BE49-F238E27FC236}">
                <a16:creationId xmlns:a16="http://schemas.microsoft.com/office/drawing/2014/main" id="{43615BF0-A303-4D44-8A73-1C7339D790CA}"/>
              </a:ext>
            </a:extLst>
          </p:cNvPr>
          <p:cNvSpPr>
            <a:spLocks noGrp="1"/>
          </p:cNvSpPr>
          <p:nvPr>
            <p:ph idx="1"/>
          </p:nvPr>
        </p:nvSpPr>
        <p:spPr>
          <a:xfrm>
            <a:off x="838200" y="3429001"/>
            <a:ext cx="10515600" cy="2767613"/>
          </a:xfrm>
        </p:spPr>
        <p:txBody>
          <a:bodyPr>
            <a:normAutofit fontScale="92500" lnSpcReduction="10000"/>
          </a:bodyPr>
          <a:lstStyle/>
          <a:p>
            <a:r>
              <a:rPr lang="en-GB" b="1" dirty="0"/>
              <a:t>Eva </a:t>
            </a:r>
            <a:r>
              <a:rPr lang="en-GB" b="1" dirty="0" err="1"/>
              <a:t>Pastrana</a:t>
            </a:r>
            <a:r>
              <a:rPr lang="en-GB" b="1" dirty="0"/>
              <a:t>, </a:t>
            </a:r>
            <a:r>
              <a:rPr lang="en-GB" dirty="0"/>
              <a:t>Head of HELP</a:t>
            </a:r>
            <a:endParaRPr lang="fr-FR" dirty="0"/>
          </a:p>
          <a:p>
            <a:r>
              <a:rPr lang="en-GB" b="1" dirty="0"/>
              <a:t>Josquin Legrand, </a:t>
            </a:r>
            <a:r>
              <a:rPr lang="en-GB" dirty="0"/>
              <a:t>representative of Conseil national des </a:t>
            </a:r>
            <a:r>
              <a:rPr lang="en-GB" dirty="0" err="1"/>
              <a:t>barreaux</a:t>
            </a:r>
            <a:r>
              <a:rPr lang="en-GB" dirty="0"/>
              <a:t> (CNB)</a:t>
            </a:r>
            <a:endParaRPr lang="fr-FR" dirty="0"/>
          </a:p>
          <a:p>
            <a:r>
              <a:rPr lang="en-GB" b="1" dirty="0"/>
              <a:t>Lenka Vojířová, </a:t>
            </a:r>
            <a:r>
              <a:rPr lang="en-GB" dirty="0"/>
              <a:t>representative of the Czech Bar Association, international relation department</a:t>
            </a:r>
            <a:endParaRPr lang="fr-FR" dirty="0"/>
          </a:p>
          <a:p>
            <a:r>
              <a:rPr lang="en-GB" b="1" dirty="0"/>
              <a:t>Diego Rafael León Burgos</a:t>
            </a:r>
            <a:r>
              <a:rPr lang="en-GB" dirty="0"/>
              <a:t> Legal Advisor at </a:t>
            </a:r>
            <a:r>
              <a:rPr lang="en-GB" dirty="0" err="1"/>
              <a:t>Consejo</a:t>
            </a:r>
            <a:r>
              <a:rPr lang="en-GB" dirty="0"/>
              <a:t> General de la Abogacía Española</a:t>
            </a:r>
            <a:endParaRPr lang="fr-FR" dirty="0"/>
          </a:p>
        </p:txBody>
      </p:sp>
    </p:spTree>
    <p:extLst>
      <p:ext uri="{BB962C8B-B14F-4D97-AF65-F5344CB8AC3E}">
        <p14:creationId xmlns:p14="http://schemas.microsoft.com/office/powerpoint/2010/main" val="1086568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a:bodyPr>
          <a:lstStyle/>
          <a:p>
            <a:r>
              <a:rPr lang="en-GB" sz="4000" dirty="0"/>
              <a:t>HELP IN THE EU</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3" y="3346881"/>
            <a:ext cx="9827580" cy="1185039"/>
          </a:xfrm>
        </p:spPr>
        <p:txBody>
          <a:bodyPr/>
          <a:lstStyle/>
          <a:p>
            <a:pPr marL="0" indent="0" algn="r">
              <a:buNone/>
            </a:pPr>
            <a:endParaRPr lang="en-GB" dirty="0"/>
          </a:p>
          <a:p>
            <a:pPr marL="0" indent="0" algn="ctr">
              <a:buNone/>
            </a:pPr>
            <a:r>
              <a:rPr lang="en-GB" sz="3200" dirty="0"/>
              <a:t>EVA PASTRANA</a:t>
            </a:r>
            <a:endParaRPr lang="fr-FR" sz="3200" dirty="0"/>
          </a:p>
        </p:txBody>
      </p:sp>
    </p:spTree>
    <p:extLst>
      <p:ext uri="{BB962C8B-B14F-4D97-AF65-F5344CB8AC3E}">
        <p14:creationId xmlns:p14="http://schemas.microsoft.com/office/powerpoint/2010/main" val="2334837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a date 3">
            <a:extLst>
              <a:ext uri="{FF2B5EF4-FFF2-40B4-BE49-F238E27FC236}">
                <a16:creationId xmlns:a16="http://schemas.microsoft.com/office/drawing/2014/main" id="{D780EDA1-CAFE-43EB-B1C9-DCA4E018307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80F9E91A-1BBE-4FFA-91F8-F2A168D54DD6}" type="datetime1">
              <a:rPr lang="fr-FR" altLang="en-US" sz="1000">
                <a:solidFill>
                  <a:srgbClr val="898989"/>
                </a:solidFill>
                <a:latin typeface="Century Gothic" panose="020B0502020202020204" pitchFamily="34" charset="0"/>
                <a:ea typeface="Arial Narrow" panose="020B0606020202030204" pitchFamily="34" charset="0"/>
                <a:cs typeface="Arial" panose="020B0604020202020204" pitchFamily="34" charset="0"/>
              </a:rPr>
              <a:pPr fontAlgn="base">
                <a:spcBef>
                  <a:spcPct val="0"/>
                </a:spcBef>
                <a:spcAft>
                  <a:spcPct val="0"/>
                </a:spcAft>
                <a:buNone/>
              </a:pPr>
              <a:t>12/01/2018</a:t>
            </a:fld>
            <a:endParaRPr lang="fr-FR" altLang="en-US" sz="1000">
              <a:solidFill>
                <a:srgbClr val="898989"/>
              </a:solidFill>
              <a:latin typeface="Century Gothic" panose="020B0502020202020204" pitchFamily="34" charset="0"/>
              <a:ea typeface="Arial Narrow" panose="020B0606020202030204" pitchFamily="34" charset="0"/>
              <a:cs typeface="Arial" panose="020B0604020202020204" pitchFamily="34" charset="0"/>
            </a:endParaRPr>
          </a:p>
        </p:txBody>
      </p:sp>
      <p:sp>
        <p:nvSpPr>
          <p:cNvPr id="7171" name="Espace réservé du numéro de diapositive 5">
            <a:extLst>
              <a:ext uri="{FF2B5EF4-FFF2-40B4-BE49-F238E27FC236}">
                <a16:creationId xmlns:a16="http://schemas.microsoft.com/office/drawing/2014/main" id="{BB325E1F-1D83-4CE6-AE6C-365787B7253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5CFD3E00-D3E7-40BA-966F-77E8E70A08F7}" type="slidenum">
              <a:rPr lang="fr-FR" altLang="en-US" sz="1000">
                <a:solidFill>
                  <a:srgbClr val="898989"/>
                </a:solidFill>
                <a:latin typeface="Century Gothic" panose="020B0502020202020204" pitchFamily="34" charset="0"/>
                <a:ea typeface="Arial Narrow" panose="020B0606020202030204" pitchFamily="34" charset="0"/>
                <a:cs typeface="Arial" panose="020B0604020202020204" pitchFamily="34" charset="0"/>
              </a:rPr>
              <a:pPr fontAlgn="base">
                <a:spcBef>
                  <a:spcPct val="0"/>
                </a:spcBef>
                <a:spcAft>
                  <a:spcPct val="0"/>
                </a:spcAft>
                <a:buNone/>
              </a:pPr>
              <a:t>21</a:t>
            </a:fld>
            <a:endParaRPr lang="fr-FR" altLang="en-US" sz="1000">
              <a:solidFill>
                <a:srgbClr val="898989"/>
              </a:solidFill>
              <a:latin typeface="Century Gothic" panose="020B0502020202020204" pitchFamily="34" charset="0"/>
              <a:ea typeface="Arial Narrow" panose="020B0606020202030204" pitchFamily="34" charset="0"/>
              <a:cs typeface="Arial" panose="020B0604020202020204" pitchFamily="34" charset="0"/>
            </a:endParaRPr>
          </a:p>
        </p:txBody>
      </p:sp>
      <p:sp>
        <p:nvSpPr>
          <p:cNvPr id="2" name="Titre 1">
            <a:extLst>
              <a:ext uri="{FF2B5EF4-FFF2-40B4-BE49-F238E27FC236}">
                <a16:creationId xmlns:a16="http://schemas.microsoft.com/office/drawing/2014/main" id="{53E740CD-7980-410E-96B2-D2AB2B1B591E}"/>
              </a:ext>
            </a:extLst>
          </p:cNvPr>
          <p:cNvSpPr>
            <a:spLocks noGrp="1"/>
          </p:cNvSpPr>
          <p:nvPr>
            <p:ph type="title" idx="4294967295"/>
          </p:nvPr>
        </p:nvSpPr>
        <p:spPr>
          <a:xfrm>
            <a:off x="1524001" y="4238625"/>
            <a:ext cx="9159875" cy="1905000"/>
          </a:xfrm>
        </p:spPr>
        <p:txBody>
          <a:bodyPr>
            <a:normAutofit fontScale="90000"/>
          </a:bodyPr>
          <a:lstStyle/>
          <a:p>
            <a:pPr>
              <a:defRPr/>
            </a:pPr>
            <a:r>
              <a:rPr lang="en-GB" altLang="en-US" sz="4000" dirty="0">
                <a:solidFill>
                  <a:schemeClr val="tx2"/>
                </a:solidFill>
              </a:rPr>
              <a:t>European Programme for </a:t>
            </a:r>
            <a:br>
              <a:rPr lang="en-GB" altLang="en-US" sz="4000" dirty="0">
                <a:solidFill>
                  <a:schemeClr val="tx2"/>
                </a:solidFill>
              </a:rPr>
            </a:br>
            <a:r>
              <a:rPr lang="en-GB" altLang="en-US" sz="3800" b="1" dirty="0">
                <a:solidFill>
                  <a:schemeClr val="tx2"/>
                </a:solidFill>
                <a:effectLst>
                  <a:outerShdw blurRad="38100" dist="38100" dir="2700000" algn="tl">
                    <a:srgbClr val="000000">
                      <a:alpha val="43137"/>
                    </a:srgbClr>
                  </a:outerShdw>
                </a:effectLst>
              </a:rPr>
              <a:t>H</a:t>
            </a:r>
            <a:r>
              <a:rPr lang="en-GB" altLang="en-US" sz="3800" dirty="0">
                <a:solidFill>
                  <a:schemeClr val="tx2"/>
                </a:solidFill>
              </a:rPr>
              <a:t>uman Rights </a:t>
            </a:r>
            <a:r>
              <a:rPr lang="en-GB" altLang="en-US" sz="3800" b="1" dirty="0">
                <a:solidFill>
                  <a:schemeClr val="tx2"/>
                </a:solidFill>
                <a:effectLst>
                  <a:outerShdw blurRad="38100" dist="38100" dir="2700000" algn="tl">
                    <a:srgbClr val="000000">
                      <a:alpha val="43137"/>
                    </a:srgbClr>
                  </a:outerShdw>
                </a:effectLst>
              </a:rPr>
              <a:t>E</a:t>
            </a:r>
            <a:r>
              <a:rPr lang="en-GB" altLang="en-US" sz="3800" dirty="0">
                <a:solidFill>
                  <a:schemeClr val="tx2"/>
                </a:solidFill>
              </a:rPr>
              <a:t>ducation for </a:t>
            </a:r>
            <a:r>
              <a:rPr lang="en-GB" altLang="en-US" sz="3800" b="1" dirty="0">
                <a:solidFill>
                  <a:schemeClr val="tx2"/>
                </a:solidFill>
                <a:effectLst>
                  <a:outerShdw blurRad="38100" dist="38100" dir="2700000" algn="tl">
                    <a:srgbClr val="000000">
                      <a:alpha val="43137"/>
                    </a:srgbClr>
                  </a:outerShdw>
                </a:effectLst>
              </a:rPr>
              <a:t>L</a:t>
            </a:r>
            <a:r>
              <a:rPr lang="en-GB" altLang="en-US" sz="3800" dirty="0">
                <a:solidFill>
                  <a:schemeClr val="tx2"/>
                </a:solidFill>
              </a:rPr>
              <a:t>egal </a:t>
            </a:r>
            <a:r>
              <a:rPr lang="en-GB" altLang="en-US" sz="3800" b="1" dirty="0">
                <a:solidFill>
                  <a:schemeClr val="tx2"/>
                </a:solidFill>
                <a:effectLst>
                  <a:outerShdw blurRad="38100" dist="38100" dir="2700000" algn="tl">
                    <a:srgbClr val="000000">
                      <a:alpha val="43137"/>
                    </a:srgbClr>
                  </a:outerShdw>
                </a:effectLst>
              </a:rPr>
              <a:t>P</a:t>
            </a:r>
            <a:r>
              <a:rPr lang="en-GB" altLang="en-US" sz="3800" dirty="0">
                <a:solidFill>
                  <a:schemeClr val="tx2"/>
                </a:solidFill>
              </a:rPr>
              <a:t>rofessionals </a:t>
            </a:r>
            <a:br>
              <a:rPr lang="en-GB" altLang="en-US" sz="4000" dirty="0">
                <a:solidFill>
                  <a:schemeClr val="tx2"/>
                </a:solidFill>
              </a:rPr>
            </a:br>
            <a:r>
              <a:rPr lang="en-GB" altLang="en-US" sz="4000" b="1" dirty="0">
                <a:solidFill>
                  <a:schemeClr val="tx2"/>
                </a:solidFill>
                <a:effectLst>
                  <a:outerShdw blurRad="38100" dist="38100" dir="2700000" algn="tl">
                    <a:srgbClr val="000000">
                      <a:alpha val="43137"/>
                    </a:srgbClr>
                  </a:outerShdw>
                </a:effectLst>
              </a:rPr>
              <a:t>“HELP”</a:t>
            </a:r>
            <a:br>
              <a:rPr lang="fr-FR" sz="3200" b="1" dirty="0">
                <a:solidFill>
                  <a:srgbClr val="0D347D"/>
                </a:solidFill>
                <a:latin typeface="Arial Narrow" panose="020B0606020202030204" pitchFamily="34" charset="0"/>
              </a:rPr>
            </a:br>
            <a:br>
              <a:rPr lang="fr-FR" sz="3200" b="1" dirty="0">
                <a:solidFill>
                  <a:srgbClr val="0D347D"/>
                </a:solidFill>
                <a:latin typeface="Arial Narrow" panose="020B0606020202030204" pitchFamily="34" charset="0"/>
              </a:rPr>
            </a:br>
            <a:r>
              <a:rPr lang="fr-FR" sz="2200" dirty="0">
                <a:latin typeface="Arial" panose="020B0604020202020204" pitchFamily="34" charset="0"/>
                <a:cs typeface="Arial" panose="020B0604020202020204" pitchFamily="34" charset="0"/>
              </a:rPr>
              <a:t>Eva Pastrana</a:t>
            </a:r>
          </a:p>
        </p:txBody>
      </p:sp>
      <p:pic>
        <p:nvPicPr>
          <p:cNvPr id="7173" name="Image 2">
            <a:extLst>
              <a:ext uri="{FF2B5EF4-FFF2-40B4-BE49-F238E27FC236}">
                <a16:creationId xmlns:a16="http://schemas.microsoft.com/office/drawing/2014/main" id="{0D7B1593-B0B6-49AA-9B45-7C22F89877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588"/>
            <a:ext cx="9159875"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30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5">
            <a:extLst>
              <a:ext uri="{FF2B5EF4-FFF2-40B4-BE49-F238E27FC236}">
                <a16:creationId xmlns:a16="http://schemas.microsoft.com/office/drawing/2014/main" id="{5F850B0B-5A33-4D58-A69C-A61E9DDE42E1}"/>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pPr>
            <a:fld id="{8CD654FF-15DE-4DE8-88A3-04BFFCF55CB3}" type="slidenum">
              <a:rPr lang="fr-FR" altLang="en-US" sz="1000">
                <a:solidFill>
                  <a:srgbClr val="898989"/>
                </a:solidFill>
                <a:latin typeface="Arial Narrow" panose="020B0606020202030204" pitchFamily="34" charset="0"/>
                <a:ea typeface="Arial Narrow" panose="020B0606020202030204" pitchFamily="34" charset="0"/>
                <a:cs typeface="Arial" panose="020B0604020202020204" pitchFamily="34" charset="0"/>
              </a:rPr>
              <a:pPr fontAlgn="base">
                <a:lnSpc>
                  <a:spcPct val="100000"/>
                </a:lnSpc>
                <a:spcBef>
                  <a:spcPct val="0"/>
                </a:spcBef>
                <a:spcAft>
                  <a:spcPct val="0"/>
                </a:spcAft>
                <a:buNone/>
              </a:pPr>
              <a:t>22</a:t>
            </a:fld>
            <a:endParaRPr lang="fr-FR" altLang="en-US" sz="1000">
              <a:solidFill>
                <a:srgbClr val="898989"/>
              </a:solidFill>
              <a:latin typeface="Arial Narrow" panose="020B0606020202030204" pitchFamily="34" charset="0"/>
              <a:ea typeface="Arial Narrow" panose="020B0606020202030204" pitchFamily="34" charset="0"/>
              <a:cs typeface="Arial" panose="020B0604020202020204" pitchFamily="34" charset="0"/>
            </a:endParaRPr>
          </a:p>
        </p:txBody>
      </p:sp>
      <p:sp>
        <p:nvSpPr>
          <p:cNvPr id="8195" name="Titre 2">
            <a:extLst>
              <a:ext uri="{FF2B5EF4-FFF2-40B4-BE49-F238E27FC236}">
                <a16:creationId xmlns:a16="http://schemas.microsoft.com/office/drawing/2014/main" id="{867CF34C-386E-4475-8F7A-E64BFA5FA5AA}"/>
              </a:ext>
            </a:extLst>
          </p:cNvPr>
          <p:cNvSpPr txBox="1">
            <a:spLocks/>
          </p:cNvSpPr>
          <p:nvPr/>
        </p:nvSpPr>
        <p:spPr bwMode="auto">
          <a:xfrm>
            <a:off x="5995988" y="274639"/>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fontAlgn="base">
              <a:lnSpc>
                <a:spcPct val="100000"/>
              </a:lnSpc>
              <a:spcBef>
                <a:spcPct val="0"/>
              </a:spcBef>
              <a:spcAft>
                <a:spcPct val="0"/>
              </a:spcAft>
              <a:buNone/>
            </a:pPr>
            <a:r>
              <a:rPr lang="fr-FR" altLang="en-US" sz="2400">
                <a:solidFill>
                  <a:srgbClr val="FFFFFF"/>
                </a:solidFill>
                <a:latin typeface="Arial Narrow" panose="020B0606020202030204" pitchFamily="34" charset="0"/>
                <a:cs typeface="Arial" panose="020B0604020202020204" pitchFamily="34" charset="0"/>
              </a:rPr>
              <a:t>Overview</a:t>
            </a:r>
          </a:p>
        </p:txBody>
      </p:sp>
      <p:sp>
        <p:nvSpPr>
          <p:cNvPr id="6" name="Content Placeholder 2">
            <a:extLst>
              <a:ext uri="{FF2B5EF4-FFF2-40B4-BE49-F238E27FC236}">
                <a16:creationId xmlns:a16="http://schemas.microsoft.com/office/drawing/2014/main" id="{60D21546-E700-4641-94A3-56090A203C08}"/>
              </a:ext>
            </a:extLst>
          </p:cNvPr>
          <p:cNvSpPr>
            <a:spLocks noGrp="1"/>
          </p:cNvSpPr>
          <p:nvPr>
            <p:ph idx="1"/>
          </p:nvPr>
        </p:nvSpPr>
        <p:spPr>
          <a:xfrm>
            <a:off x="2286001" y="1223963"/>
            <a:ext cx="6638925" cy="5041900"/>
          </a:xfrm>
        </p:spPr>
        <p:txBody>
          <a:bodyPr>
            <a:noAutofit/>
          </a:bodyPr>
          <a:lstStyle/>
          <a:p>
            <a:pPr eaLnBrk="1" fontAlgn="auto" hangingPunct="1">
              <a:lnSpc>
                <a:spcPct val="270000"/>
              </a:lnSpc>
              <a:spcAft>
                <a:spcPts val="0"/>
              </a:spcAft>
              <a:buFont typeface="Wingdings" panose="05000000000000000000" pitchFamily="2" charset="2"/>
              <a:buChar char="q"/>
              <a:defRPr/>
            </a:pPr>
            <a:r>
              <a:rPr lang="en-GB" b="1" dirty="0">
                <a:solidFill>
                  <a:schemeClr val="accent1">
                    <a:lumMod val="50000"/>
                  </a:schemeClr>
                </a:solidFill>
              </a:rPr>
              <a:t> What is HELP?</a:t>
            </a:r>
          </a:p>
          <a:p>
            <a:pPr eaLnBrk="1" fontAlgn="auto" hangingPunct="1">
              <a:lnSpc>
                <a:spcPct val="270000"/>
              </a:lnSpc>
              <a:spcAft>
                <a:spcPts val="0"/>
              </a:spcAft>
              <a:buFont typeface="Wingdings" panose="05000000000000000000" pitchFamily="2" charset="2"/>
              <a:buChar char="q"/>
              <a:defRPr/>
            </a:pPr>
            <a:r>
              <a:rPr lang="en-GB" b="1" dirty="0">
                <a:solidFill>
                  <a:schemeClr val="accent1">
                    <a:lumMod val="50000"/>
                  </a:schemeClr>
                </a:solidFill>
              </a:rPr>
              <a:t>HELP courses (VAW and DV)</a:t>
            </a:r>
          </a:p>
          <a:p>
            <a:pPr eaLnBrk="1" fontAlgn="auto" hangingPunct="1">
              <a:lnSpc>
                <a:spcPct val="270000"/>
              </a:lnSpc>
              <a:spcAft>
                <a:spcPts val="0"/>
              </a:spcAft>
              <a:buFont typeface="Wingdings" panose="05000000000000000000" pitchFamily="2" charset="2"/>
              <a:buChar char="q"/>
              <a:defRPr/>
            </a:pPr>
            <a:r>
              <a:rPr lang="en-GB" b="1" dirty="0">
                <a:solidFill>
                  <a:schemeClr val="accent1">
                    <a:lumMod val="50000"/>
                  </a:schemeClr>
                </a:solidFill>
              </a:rPr>
              <a:t>Geographical outreach</a:t>
            </a:r>
          </a:p>
          <a:p>
            <a:pPr eaLnBrk="1" fontAlgn="auto" hangingPunct="1">
              <a:lnSpc>
                <a:spcPct val="270000"/>
              </a:lnSpc>
              <a:spcAft>
                <a:spcPts val="0"/>
              </a:spcAft>
              <a:buFont typeface="Wingdings" panose="05000000000000000000" pitchFamily="2" charset="2"/>
              <a:buChar char="q"/>
              <a:defRPr/>
            </a:pPr>
            <a:r>
              <a:rPr lang="en-GB" b="1" dirty="0">
                <a:solidFill>
                  <a:schemeClr val="accent1">
                    <a:lumMod val="50000"/>
                  </a:schemeClr>
                </a:solidFill>
              </a:rPr>
              <a:t>Future EU-HELP partnership</a:t>
            </a:r>
          </a:p>
          <a:p>
            <a:pPr eaLnBrk="1" fontAlgn="auto" hangingPunct="1">
              <a:lnSpc>
                <a:spcPct val="150000"/>
              </a:lnSpc>
              <a:spcAft>
                <a:spcPts val="0"/>
              </a:spcAft>
              <a:buFont typeface="Wingdings" panose="05000000000000000000" pitchFamily="2" charset="2"/>
              <a:buChar char="q"/>
              <a:defRPr/>
            </a:pPr>
            <a:endParaRPr lang="en-GB" dirty="0">
              <a:solidFill>
                <a:schemeClr val="accent1">
                  <a:lumMod val="50000"/>
                </a:schemeClr>
              </a:solidFill>
            </a:endParaRPr>
          </a:p>
          <a:p>
            <a:pPr eaLnBrk="1" fontAlgn="auto" hangingPunct="1">
              <a:spcAft>
                <a:spcPts val="0"/>
              </a:spcAft>
              <a:defRPr/>
            </a:pPr>
            <a:endParaRPr lang="en-GB" dirty="0">
              <a:solidFill>
                <a:srgbClr val="FFC000"/>
              </a:solidFill>
            </a:endParaRPr>
          </a:p>
          <a:p>
            <a:pPr marL="0" indent="0" algn="just" eaLnBrk="1" fontAlgn="auto" hangingPunct="1">
              <a:spcAft>
                <a:spcPts val="0"/>
              </a:spcAft>
              <a:buNone/>
              <a:defRPr/>
            </a:pPr>
            <a:endParaRPr lang="en-US" i="1" dirty="0"/>
          </a:p>
        </p:txBody>
      </p:sp>
      <p:pic>
        <p:nvPicPr>
          <p:cNvPr id="8197" name="Picture 3">
            <a:extLst>
              <a:ext uri="{FF2B5EF4-FFF2-40B4-BE49-F238E27FC236}">
                <a16:creationId xmlns:a16="http://schemas.microsoft.com/office/drawing/2014/main" id="{05000693-0935-4291-BF2A-F8CDAE997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970"/>
          <a:stretch>
            <a:fillRect/>
          </a:stretch>
        </p:blipFill>
        <p:spPr bwMode="auto">
          <a:xfrm>
            <a:off x="9402764" y="1044575"/>
            <a:ext cx="1093787" cy="1144588"/>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3">
            <a:extLst>
              <a:ext uri="{FF2B5EF4-FFF2-40B4-BE49-F238E27FC236}">
                <a16:creationId xmlns:a16="http://schemas.microsoft.com/office/drawing/2014/main" id="{902B9241-13DE-45DB-9625-9E4C1D98D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2252663"/>
            <a:ext cx="2344738"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4">
            <a:extLst>
              <a:ext uri="{FF2B5EF4-FFF2-40B4-BE49-F238E27FC236}">
                <a16:creationId xmlns:a16="http://schemas.microsoft.com/office/drawing/2014/main" id="{B79D64D4-BA4C-4E35-9EB6-BC9E557B7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051" y="3887789"/>
            <a:ext cx="2638425"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5">
            <a:extLst>
              <a:ext uri="{FF2B5EF4-FFF2-40B4-BE49-F238E27FC236}">
                <a16:creationId xmlns:a16="http://schemas.microsoft.com/office/drawing/2014/main" id="{F6E8B39E-1D79-4C96-A37F-BE93D4D752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3551" y="5815014"/>
            <a:ext cx="250507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490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5">
            <a:extLst>
              <a:ext uri="{FF2B5EF4-FFF2-40B4-BE49-F238E27FC236}">
                <a16:creationId xmlns:a16="http://schemas.microsoft.com/office/drawing/2014/main" id="{9D23FBBB-9339-4DF8-88DD-72FC8691C88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pPr>
            <a:fld id="{2F60B12B-5F06-4528-BECC-4C1AABA44DF2}" type="slidenum">
              <a:rPr lang="fr-FR" altLang="en-US" sz="1000">
                <a:solidFill>
                  <a:srgbClr val="898989"/>
                </a:solidFill>
                <a:latin typeface="Arial Narrow" panose="020B0606020202030204" pitchFamily="34" charset="0"/>
                <a:ea typeface="Arial Narrow" panose="020B0606020202030204" pitchFamily="34" charset="0"/>
                <a:cs typeface="Arial" panose="020B0604020202020204" pitchFamily="34" charset="0"/>
              </a:rPr>
              <a:pPr fontAlgn="base">
                <a:lnSpc>
                  <a:spcPct val="100000"/>
                </a:lnSpc>
                <a:spcBef>
                  <a:spcPct val="0"/>
                </a:spcBef>
                <a:spcAft>
                  <a:spcPct val="0"/>
                </a:spcAft>
                <a:buNone/>
              </a:pPr>
              <a:t>23</a:t>
            </a:fld>
            <a:endParaRPr lang="fr-FR" altLang="en-US" sz="1000">
              <a:solidFill>
                <a:srgbClr val="898989"/>
              </a:solidFill>
              <a:latin typeface="Arial Narrow" panose="020B0606020202030204" pitchFamily="34" charset="0"/>
              <a:ea typeface="Arial Narrow" panose="020B0606020202030204" pitchFamily="34" charset="0"/>
              <a:cs typeface="Arial" panose="020B0604020202020204" pitchFamily="34" charset="0"/>
            </a:endParaRPr>
          </a:p>
        </p:txBody>
      </p:sp>
      <p:pic>
        <p:nvPicPr>
          <p:cNvPr id="9219" name="Content Placeholder 4">
            <a:extLst>
              <a:ext uri="{FF2B5EF4-FFF2-40B4-BE49-F238E27FC236}">
                <a16:creationId xmlns:a16="http://schemas.microsoft.com/office/drawing/2014/main" id="{0876C6AA-CDF0-482F-905D-4B685BB7D09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49464" y="1600201"/>
            <a:ext cx="8093075" cy="4525963"/>
          </a:xfrm>
        </p:spPr>
      </p:pic>
      <p:pic>
        <p:nvPicPr>
          <p:cNvPr id="9220" name="Picture 2">
            <a:extLst>
              <a:ext uri="{FF2B5EF4-FFF2-40B4-BE49-F238E27FC236}">
                <a16:creationId xmlns:a16="http://schemas.microsoft.com/office/drawing/2014/main" id="{6C4D2880-3BAA-44F8-8878-EB52D5633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241301"/>
            <a:ext cx="42799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48976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6B9DBFD1-CAFA-49F0-BF43-78E1E9C13AE8}"/>
              </a:ext>
            </a:extLst>
          </p:cNvPr>
          <p:cNvSpPr>
            <a:spLocks noGrp="1"/>
          </p:cNvSpPr>
          <p:nvPr>
            <p:ph type="title"/>
          </p:nvPr>
        </p:nvSpPr>
        <p:spPr>
          <a:xfrm>
            <a:off x="1981200" y="630238"/>
            <a:ext cx="8229600" cy="1143000"/>
          </a:xfrm>
        </p:spPr>
        <p:txBody>
          <a:bodyPr/>
          <a:lstStyle/>
          <a:p>
            <a:pPr eaLnBrk="1" hangingPunct="1">
              <a:defRPr/>
            </a:pPr>
            <a:br>
              <a:rPr lang="fr-CA" altLang="en-US" b="1" dirty="0">
                <a:solidFill>
                  <a:schemeClr val="tx2"/>
                </a:solidFill>
                <a:effectLst>
                  <a:outerShdw blurRad="38100" dist="38100" dir="2700000" algn="tl">
                    <a:srgbClr val="000000">
                      <a:alpha val="43137"/>
                    </a:srgbClr>
                  </a:outerShdw>
                </a:effectLst>
              </a:rPr>
            </a:br>
            <a:r>
              <a:rPr lang="fr-CA" altLang="en-US" b="1" dirty="0" err="1">
                <a:solidFill>
                  <a:schemeClr val="tx2"/>
                </a:solidFill>
                <a:effectLst>
                  <a:outerShdw blurRad="38100" dist="38100" dir="2700000" algn="tl">
                    <a:srgbClr val="000000">
                      <a:alpha val="43137"/>
                    </a:srgbClr>
                  </a:outerShdw>
                </a:effectLst>
                <a:hlinkClick r:id="rId3"/>
              </a:rPr>
              <a:t>HELP</a:t>
            </a:r>
            <a:r>
              <a:rPr lang="fr-CA" altLang="en-US" b="1" dirty="0" err="1">
                <a:solidFill>
                  <a:schemeClr val="tx2"/>
                </a:solidFill>
                <a:effectLst>
                  <a:outerShdw blurRad="38100" dist="38100" dir="2700000" algn="tl">
                    <a:srgbClr val="000000">
                      <a:alpha val="43137"/>
                    </a:srgbClr>
                  </a:outerShdw>
                </a:effectLst>
              </a:rPr>
              <a:t>’s</a:t>
            </a:r>
            <a:r>
              <a:rPr lang="fr-CA" altLang="en-US" b="1" dirty="0">
                <a:solidFill>
                  <a:schemeClr val="tx2"/>
                </a:solidFill>
                <a:effectLst>
                  <a:outerShdw blurRad="38100" dist="38100" dir="2700000" algn="tl">
                    <a:srgbClr val="000000">
                      <a:alpha val="43137"/>
                    </a:srgbClr>
                  </a:outerShdw>
                </a:effectLst>
              </a:rPr>
              <a:t> goal</a:t>
            </a:r>
            <a:endParaRPr lang="en-US" altLang="en-US" b="1" dirty="0">
              <a:solidFill>
                <a:schemeClr val="tx2"/>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C620404-8490-4907-A23B-57582220F061}"/>
              </a:ext>
            </a:extLst>
          </p:cNvPr>
          <p:cNvSpPr>
            <a:spLocks noGrp="1"/>
          </p:cNvSpPr>
          <p:nvPr>
            <p:ph idx="1"/>
          </p:nvPr>
        </p:nvSpPr>
        <p:spPr>
          <a:xfrm>
            <a:off x="2711451" y="1989139"/>
            <a:ext cx="6264275" cy="4535487"/>
          </a:xfrm>
        </p:spPr>
        <p:txBody>
          <a:bodyPr rtlCol="0">
            <a:normAutofit/>
          </a:bodyPr>
          <a:lstStyle/>
          <a:p>
            <a:pPr marL="0" indent="0" algn="just" eaLnBrk="1" fontAlgn="auto" hangingPunct="1">
              <a:spcAft>
                <a:spcPts val="0"/>
              </a:spcAft>
              <a:buNone/>
              <a:defRPr/>
            </a:pPr>
            <a:r>
              <a:rPr lang="en-US" sz="2800" dirty="0">
                <a:solidFill>
                  <a:schemeClr val="tx2"/>
                </a:solidFill>
              </a:rPr>
              <a:t>HELP</a:t>
            </a:r>
            <a:r>
              <a:rPr lang="en-US" sz="2800" b="1" dirty="0">
                <a:solidFill>
                  <a:schemeClr val="tx2"/>
                </a:solidFill>
              </a:rPr>
              <a:t> judges, prosecutors and lawyers </a:t>
            </a:r>
            <a:r>
              <a:rPr lang="en-US" sz="2800" dirty="0">
                <a:solidFill>
                  <a:schemeClr val="tx2"/>
                </a:solidFill>
              </a:rPr>
              <a:t>to apply </a:t>
            </a:r>
            <a:r>
              <a:rPr lang="en-US" sz="2800" b="1" dirty="0">
                <a:solidFill>
                  <a:schemeClr val="tx2"/>
                </a:solidFill>
              </a:rPr>
              <a:t>European human rights standards </a:t>
            </a:r>
            <a:r>
              <a:rPr lang="en-US" sz="2800" dirty="0">
                <a:solidFill>
                  <a:schemeClr val="tx2"/>
                </a:solidFill>
              </a:rPr>
              <a:t>in their daily work, mainly by training</a:t>
            </a:r>
          </a:p>
          <a:p>
            <a:pPr marL="0" lvl="1" indent="0" algn="just" eaLnBrk="1" fontAlgn="auto" hangingPunct="1">
              <a:spcAft>
                <a:spcPts val="0"/>
              </a:spcAft>
              <a:buNone/>
              <a:defRPr/>
            </a:pPr>
            <a:endParaRPr lang="en-US" b="1" dirty="0">
              <a:solidFill>
                <a:srgbClr val="FFC000"/>
              </a:solidFill>
              <a:effectLst>
                <a:outerShdw blurRad="38100" dist="38100" dir="2700000" algn="tl">
                  <a:srgbClr val="000000">
                    <a:alpha val="43137"/>
                  </a:srgbClr>
                </a:outerShdw>
              </a:effectLst>
              <a:latin typeface="+mj-lt"/>
              <a:ea typeface="+mj-ea"/>
              <a:cs typeface="+mj-cs"/>
            </a:endParaRPr>
          </a:p>
          <a:p>
            <a:pPr marL="0" lvl="1" indent="0" algn="just" eaLnBrk="1" fontAlgn="auto" hangingPunct="1">
              <a:spcAft>
                <a:spcPts val="0"/>
              </a:spcAft>
              <a:buNone/>
              <a:defRPr/>
            </a:pPr>
            <a:r>
              <a:rPr lang="en-US" sz="3600" dirty="0">
                <a:solidFill>
                  <a:schemeClr val="tx2"/>
                </a:solidFill>
              </a:rPr>
              <a:t>	</a:t>
            </a:r>
          </a:p>
          <a:p>
            <a:pPr marL="0" lvl="1" indent="0" algn="just" eaLnBrk="1" fontAlgn="auto" hangingPunct="1">
              <a:spcAft>
                <a:spcPts val="0"/>
              </a:spcAft>
              <a:buNone/>
              <a:defRPr/>
            </a:pPr>
            <a:endParaRPr lang="en-US" sz="3600" dirty="0">
              <a:solidFill>
                <a:schemeClr val="tx2"/>
              </a:solidFill>
            </a:endParaRPr>
          </a:p>
          <a:p>
            <a:pPr marL="0" lvl="1" indent="0" algn="just" eaLnBrk="1" fontAlgn="auto" hangingPunct="1">
              <a:spcAft>
                <a:spcPts val="0"/>
              </a:spcAft>
              <a:buNone/>
              <a:defRPr/>
            </a:pPr>
            <a:endParaRPr lang="en-US" sz="2400" dirty="0">
              <a:solidFill>
                <a:schemeClr val="tx2"/>
              </a:solidFill>
            </a:endParaRPr>
          </a:p>
          <a:p>
            <a:pPr marL="0" indent="0" algn="just" eaLnBrk="1" fontAlgn="auto" hangingPunct="1">
              <a:spcAft>
                <a:spcPts val="0"/>
              </a:spcAft>
              <a:buNone/>
              <a:defRPr/>
            </a:pPr>
            <a:endParaRPr lang="en-US" dirty="0"/>
          </a:p>
          <a:p>
            <a:pPr eaLnBrk="1" fontAlgn="auto" hangingPunct="1">
              <a:spcAft>
                <a:spcPts val="0"/>
              </a:spcAft>
              <a:defRPr/>
            </a:pPr>
            <a:endParaRPr lang="en-US" dirty="0"/>
          </a:p>
        </p:txBody>
      </p:sp>
      <p:pic>
        <p:nvPicPr>
          <p:cNvPr id="10244" name="Content Placeholder 4">
            <a:extLst>
              <a:ext uri="{FF2B5EF4-FFF2-40B4-BE49-F238E27FC236}">
                <a16:creationId xmlns:a16="http://schemas.microsoft.com/office/drawing/2014/main" id="{8D60BC7A-5DCC-4C56-BA01-0F614AF01A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2376" y="3457576"/>
            <a:ext cx="460216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
            <a:extLst>
              <a:ext uri="{FF2B5EF4-FFF2-40B4-BE49-F238E27FC236}">
                <a16:creationId xmlns:a16="http://schemas.microsoft.com/office/drawing/2014/main" id="{5C71ADB2-0939-4AFD-8DA2-6B664DC3C2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414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B1B71DB1-9348-4D13-994E-72351A365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159" b="4216"/>
          <a:stretch>
            <a:fillRect/>
          </a:stretch>
        </p:blipFill>
        <p:spPr bwMode="auto">
          <a:xfrm>
            <a:off x="1698626" y="2919413"/>
            <a:ext cx="5794375" cy="317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Text Placeholder 2">
            <a:extLst>
              <a:ext uri="{FF2B5EF4-FFF2-40B4-BE49-F238E27FC236}">
                <a16:creationId xmlns:a16="http://schemas.microsoft.com/office/drawing/2014/main" id="{B7C4FCAD-1866-4ED5-BF0D-07E228FDC710}"/>
              </a:ext>
            </a:extLst>
          </p:cNvPr>
          <p:cNvSpPr>
            <a:spLocks noGrp="1"/>
          </p:cNvSpPr>
          <p:nvPr>
            <p:ph type="body" idx="1"/>
          </p:nvPr>
        </p:nvSpPr>
        <p:spPr>
          <a:xfrm>
            <a:off x="2203451" y="1852614"/>
            <a:ext cx="5116513" cy="1000125"/>
          </a:xfrm>
        </p:spPr>
        <p:txBody>
          <a:bodyPr/>
          <a:lstStyle/>
          <a:p>
            <a:r>
              <a:rPr lang="en-US" altLang="en-US" sz="3200">
                <a:solidFill>
                  <a:schemeClr val="tx2"/>
                </a:solidFill>
              </a:rPr>
              <a:t>1) </a:t>
            </a:r>
            <a:r>
              <a:rPr lang="en-US" altLang="en-US" sz="3200">
                <a:solidFill>
                  <a:schemeClr val="tx2"/>
                </a:solidFill>
                <a:hlinkClick r:id="rId3"/>
              </a:rPr>
              <a:t>HELP</a:t>
            </a:r>
            <a:r>
              <a:rPr lang="en-US" altLang="en-US" sz="3200">
                <a:solidFill>
                  <a:schemeClr val="tx2"/>
                </a:solidFill>
              </a:rPr>
              <a:t> Network</a:t>
            </a:r>
          </a:p>
          <a:p>
            <a:endParaRPr lang="en-US" altLang="en-US"/>
          </a:p>
        </p:txBody>
      </p:sp>
      <p:sp>
        <p:nvSpPr>
          <p:cNvPr id="8" name="Title 1">
            <a:extLst>
              <a:ext uri="{FF2B5EF4-FFF2-40B4-BE49-F238E27FC236}">
                <a16:creationId xmlns:a16="http://schemas.microsoft.com/office/drawing/2014/main" id="{828769F0-53EF-49E4-93E2-E83DA23EE7D8}"/>
              </a:ext>
            </a:extLst>
          </p:cNvPr>
          <p:cNvSpPr>
            <a:spLocks noGrp="1"/>
          </p:cNvSpPr>
          <p:nvPr>
            <p:ph type="title"/>
          </p:nvPr>
        </p:nvSpPr>
        <p:spPr>
          <a:xfrm>
            <a:off x="1981200" y="846138"/>
            <a:ext cx="8229600" cy="1143000"/>
          </a:xfrm>
        </p:spPr>
        <p:txBody>
          <a:bodyPr/>
          <a:lstStyle/>
          <a:p>
            <a:pPr eaLnBrk="1" hangingPunct="1">
              <a:defRPr/>
            </a:pPr>
            <a:r>
              <a:rPr lang="de-DE" altLang="en-US" b="1" dirty="0">
                <a:solidFill>
                  <a:schemeClr val="tx2"/>
                </a:solidFill>
                <a:effectLst>
                  <a:outerShdw blurRad="38100" dist="38100" dir="2700000" algn="tl">
                    <a:srgbClr val="000000">
                      <a:alpha val="43137"/>
                    </a:srgbClr>
                  </a:outerShdw>
                </a:effectLst>
              </a:rPr>
              <a:t>HELP </a:t>
            </a:r>
            <a:r>
              <a:rPr lang="de-DE" altLang="en-US" b="1" dirty="0" err="1">
                <a:solidFill>
                  <a:schemeClr val="tx2"/>
                </a:solidFill>
                <a:effectLst>
                  <a:outerShdw blurRad="38100" dist="38100" dir="2700000" algn="tl">
                    <a:srgbClr val="000000">
                      <a:alpha val="43137"/>
                    </a:srgbClr>
                  </a:outerShdw>
                </a:effectLst>
              </a:rPr>
              <a:t>key</a:t>
            </a:r>
            <a:r>
              <a:rPr lang="de-DE" altLang="en-US" b="1" dirty="0">
                <a:solidFill>
                  <a:schemeClr val="tx2"/>
                </a:solidFill>
                <a:effectLst>
                  <a:outerShdw blurRad="38100" dist="38100" dir="2700000" algn="tl">
                    <a:srgbClr val="000000">
                      <a:alpha val="43137"/>
                    </a:srgbClr>
                  </a:outerShdw>
                </a:effectLst>
              </a:rPr>
              <a:t> </a:t>
            </a:r>
            <a:r>
              <a:rPr lang="en-GB" altLang="en-US" b="1" dirty="0">
                <a:solidFill>
                  <a:schemeClr val="tx2"/>
                </a:solidFill>
                <a:effectLst>
                  <a:outerShdw blurRad="38100" dist="38100" dir="2700000" algn="tl">
                    <a:srgbClr val="000000">
                      <a:alpha val="43137"/>
                    </a:srgbClr>
                  </a:outerShdw>
                </a:effectLst>
              </a:rPr>
              <a:t>components</a:t>
            </a:r>
            <a:endParaRPr lang="en-GB" altLang="en-US" sz="4000" b="1" dirty="0">
              <a:solidFill>
                <a:schemeClr val="tx2"/>
              </a:solidFill>
            </a:endParaRPr>
          </a:p>
        </p:txBody>
      </p:sp>
      <p:sp>
        <p:nvSpPr>
          <p:cNvPr id="10" name="Content Placeholder 9">
            <a:extLst>
              <a:ext uri="{FF2B5EF4-FFF2-40B4-BE49-F238E27FC236}">
                <a16:creationId xmlns:a16="http://schemas.microsoft.com/office/drawing/2014/main" id="{8B4FDDBB-4FF2-4B5E-998D-EAE3E852D0D4}"/>
              </a:ext>
            </a:extLst>
          </p:cNvPr>
          <p:cNvSpPr>
            <a:spLocks noGrp="1"/>
          </p:cNvSpPr>
          <p:nvPr>
            <p:ph sz="quarter" idx="4"/>
          </p:nvPr>
        </p:nvSpPr>
        <p:spPr>
          <a:xfrm>
            <a:off x="2208213" y="2339975"/>
            <a:ext cx="8712200" cy="584200"/>
          </a:xfrm>
        </p:spPr>
        <p:txBody>
          <a:bodyPr>
            <a:spAutoFit/>
          </a:bodyPr>
          <a:lstStyle/>
          <a:p>
            <a:pPr marL="0" indent="0" fontAlgn="auto">
              <a:spcBef>
                <a:spcPts val="0"/>
              </a:spcBef>
              <a:spcAft>
                <a:spcPts val="0"/>
              </a:spcAft>
              <a:buNone/>
              <a:defRPr/>
            </a:pPr>
            <a:r>
              <a:rPr lang="en-US" sz="3200" b="1" kern="0" dirty="0">
                <a:solidFill>
                  <a:srgbClr val="1F497D"/>
                </a:solidFill>
                <a:cs typeface="Arial" pitchFamily="34" charset="0"/>
              </a:rPr>
              <a:t>2) Free </a:t>
            </a:r>
            <a:r>
              <a:rPr lang="en-CA" sz="3200" b="1" kern="0" dirty="0">
                <a:solidFill>
                  <a:srgbClr val="4BACC6">
                    <a:lumMod val="75000"/>
                  </a:srgbClr>
                </a:solidFill>
                <a:hlinkClick r:id="rId4"/>
              </a:rPr>
              <a:t>online courses </a:t>
            </a:r>
            <a:endParaRPr lang="en-US" sz="3200" b="1" kern="0" dirty="0">
              <a:solidFill>
                <a:srgbClr val="2F8CB5"/>
              </a:solidFill>
            </a:endParaRPr>
          </a:p>
        </p:txBody>
      </p:sp>
      <p:graphicFrame>
        <p:nvGraphicFramePr>
          <p:cNvPr id="9" name="Chart 8">
            <a:extLst>
              <a:ext uri="{FF2B5EF4-FFF2-40B4-BE49-F238E27FC236}">
                <a16:creationId xmlns:a16="http://schemas.microsoft.com/office/drawing/2014/main" id="{9229EEFC-4CFF-4C50-8D27-FC29A2F3728D}"/>
              </a:ext>
            </a:extLst>
          </p:cNvPr>
          <p:cNvGraphicFramePr>
            <a:graphicFrameLocks/>
          </p:cNvGraphicFramePr>
          <p:nvPr/>
        </p:nvGraphicFramePr>
        <p:xfrm>
          <a:off x="7752184" y="2914567"/>
          <a:ext cx="3240360" cy="2857500"/>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9">
            <a:extLst>
              <a:ext uri="{FF2B5EF4-FFF2-40B4-BE49-F238E27FC236}">
                <a16:creationId xmlns:a16="http://schemas.microsoft.com/office/drawing/2014/main" id="{85EAEA29-AE4C-4FB0-A783-0934C926D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44"/>
          <a:stretch>
            <a:fillRect/>
          </a:stretch>
        </p:blipFill>
        <p:spPr bwMode="auto">
          <a:xfrm>
            <a:off x="1703389" y="1876426"/>
            <a:ext cx="8548687" cy="4683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72" name="Picture 8">
            <a:extLst>
              <a:ext uri="{FF2B5EF4-FFF2-40B4-BE49-F238E27FC236}">
                <a16:creationId xmlns:a16="http://schemas.microsoft.com/office/drawing/2014/main" id="{04E03BF6-1228-414B-9F5B-A3099E0B6A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959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xit" presetSubtype="32" fill="hold" nodeType="clickEffect">
                                  <p:stCondLst>
                                    <p:cond delay="0"/>
                                  </p:stCondLst>
                                  <p:childTnLst>
                                    <p:anim calcmode="lin" valueType="num">
                                      <p:cBhvr>
                                        <p:cTn id="10" dur="500"/>
                                        <p:tgtEl>
                                          <p:spTgt spid="11"/>
                                        </p:tgtEl>
                                        <p:attrNameLst>
                                          <p:attrName>ppt_w</p:attrName>
                                        </p:attrNameLst>
                                      </p:cBhvr>
                                      <p:tavLst>
                                        <p:tav tm="0">
                                          <p:val>
                                            <p:strVal val="ppt_w"/>
                                          </p:val>
                                        </p:tav>
                                        <p:tav tm="100000">
                                          <p:val>
                                            <p:fltVal val="0"/>
                                          </p:val>
                                        </p:tav>
                                      </p:tavLst>
                                    </p:anim>
                                    <p:anim calcmode="lin" valueType="num">
                                      <p:cBhvr>
                                        <p:cTn id="11" dur="500"/>
                                        <p:tgtEl>
                                          <p:spTgt spid="11"/>
                                        </p:tgtEl>
                                        <p:attrNameLst>
                                          <p:attrName>ppt_h</p:attrName>
                                        </p:attrNameLst>
                                      </p:cBhvr>
                                      <p:tavLst>
                                        <p:tav tm="0">
                                          <p:val>
                                            <p:strVal val="ppt_h"/>
                                          </p:val>
                                        </p:tav>
                                        <p:tav tm="100000">
                                          <p:val>
                                            <p:fltVal val="0"/>
                                          </p:val>
                                        </p:tav>
                                      </p:tavLst>
                                    </p:anim>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0">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499"/>
                                          </p:stCondLst>
                                        </p:cTn>
                                        <p:tgtEl>
                                          <p:spTgt spid="1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D2EC4EA-037B-43DB-8BB6-42AA670A01F3}"/>
              </a:ext>
            </a:extLst>
          </p:cNvPr>
          <p:cNvSpPr>
            <a:spLocks noGrp="1"/>
          </p:cNvSpPr>
          <p:nvPr>
            <p:ph type="title"/>
          </p:nvPr>
        </p:nvSpPr>
        <p:spPr>
          <a:xfrm>
            <a:off x="1981200" y="701675"/>
            <a:ext cx="8229600" cy="1143000"/>
          </a:xfrm>
        </p:spPr>
        <p:txBody>
          <a:bodyPr/>
          <a:lstStyle/>
          <a:p>
            <a:r>
              <a:rPr lang="en-GB" altLang="en-US">
                <a:solidFill>
                  <a:schemeClr val="tx2"/>
                </a:solidFill>
              </a:rPr>
              <a:t>HELP course examples</a:t>
            </a:r>
            <a:br>
              <a:rPr lang="en-GB" altLang="en-US">
                <a:solidFill>
                  <a:schemeClr val="tx2"/>
                </a:solidFill>
              </a:rPr>
            </a:br>
            <a:r>
              <a:rPr lang="en-GB" altLang="en-US" sz="2800" i="1">
                <a:solidFill>
                  <a:schemeClr val="tx2"/>
                </a:solidFill>
              </a:rPr>
              <a:t>Click on the pictures to watch presentation videos</a:t>
            </a:r>
            <a:endParaRPr lang="en-US" altLang="en-US" sz="2800" i="1">
              <a:solidFill>
                <a:schemeClr val="tx2"/>
              </a:solidFill>
            </a:endParaRPr>
          </a:p>
        </p:txBody>
      </p:sp>
      <p:sp>
        <p:nvSpPr>
          <p:cNvPr id="12291" name="Slide Number Placeholder 6">
            <a:extLst>
              <a:ext uri="{FF2B5EF4-FFF2-40B4-BE49-F238E27FC236}">
                <a16:creationId xmlns:a16="http://schemas.microsoft.com/office/drawing/2014/main" id="{F99962CF-40EA-45D4-BF50-35A038CE326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6322B809-00DA-4D7A-A6CE-4B7B6C38BC77}" type="slidenum">
              <a:rPr lang="de-DE" altLang="en-US" sz="1200">
                <a:solidFill>
                  <a:srgbClr val="898989"/>
                </a:solidFill>
                <a:cs typeface="Arial" panose="020B0604020202020204" pitchFamily="34" charset="0"/>
              </a:rPr>
              <a:pPr fontAlgn="base">
                <a:spcBef>
                  <a:spcPct val="0"/>
                </a:spcBef>
                <a:spcAft>
                  <a:spcPct val="0"/>
                </a:spcAft>
                <a:buNone/>
              </a:pPr>
              <a:t>26</a:t>
            </a:fld>
            <a:endParaRPr lang="de-DE" altLang="en-US" sz="1200">
              <a:solidFill>
                <a:srgbClr val="898989"/>
              </a:solidFill>
              <a:cs typeface="Arial" panose="020B0604020202020204" pitchFamily="34" charset="0"/>
            </a:endParaRPr>
          </a:p>
        </p:txBody>
      </p:sp>
      <p:pic>
        <p:nvPicPr>
          <p:cNvPr id="12292" name="Picture 2">
            <a:hlinkClick r:id="rId2"/>
            <a:extLst>
              <a:ext uri="{FF2B5EF4-FFF2-40B4-BE49-F238E27FC236}">
                <a16:creationId xmlns:a16="http://schemas.microsoft.com/office/drawing/2014/main" id="{62B3FE77-EC78-43CC-A7F1-61C4480A1B6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81200" y="2636838"/>
            <a:ext cx="4040188" cy="3027362"/>
          </a:xfrm>
          <a:ln>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9" descr="Data prot. course.png">
            <a:hlinkClick r:id="rId4"/>
            <a:extLst>
              <a:ext uri="{FF2B5EF4-FFF2-40B4-BE49-F238E27FC236}">
                <a16:creationId xmlns:a16="http://schemas.microsoft.com/office/drawing/2014/main" id="{841536A6-9345-4ED7-8DB4-5332D9D29C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2613025"/>
            <a:ext cx="4032250" cy="3048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582181"/>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Slide Number Placeholder 3">
            <a:extLst>
              <a:ext uri="{FF2B5EF4-FFF2-40B4-BE49-F238E27FC236}">
                <a16:creationId xmlns:a16="http://schemas.microsoft.com/office/drawing/2014/main" id="{F558FE63-242E-411A-8089-E770062323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1FB0FEC-06B8-40DD-B264-A6729F49165E}" type="slidenum">
              <a:rPr lang="de-DE" altLang="en-US" sz="1200">
                <a:solidFill>
                  <a:srgbClr val="898989"/>
                </a:solidFill>
                <a:cs typeface="Arial" panose="020B0604020202020204" pitchFamily="34" charset="0"/>
              </a:rPr>
              <a:pPr fontAlgn="base">
                <a:spcBef>
                  <a:spcPct val="0"/>
                </a:spcBef>
                <a:spcAft>
                  <a:spcPct val="0"/>
                </a:spcAft>
                <a:buNone/>
              </a:pPr>
              <a:t>27</a:t>
            </a:fld>
            <a:endParaRPr lang="de-DE" altLang="en-US" sz="1200">
              <a:solidFill>
                <a:srgbClr val="898989"/>
              </a:solidFill>
              <a:cs typeface="Arial" panose="020B0604020202020204" pitchFamily="34" charset="0"/>
            </a:endParaRPr>
          </a:p>
        </p:txBody>
      </p:sp>
      <p:pic>
        <p:nvPicPr>
          <p:cNvPr id="13315" name="Picture 5">
            <a:extLst>
              <a:ext uri="{FF2B5EF4-FFF2-40B4-BE49-F238E27FC236}">
                <a16:creationId xmlns:a16="http://schemas.microsoft.com/office/drawing/2014/main" id="{BFD8CFBE-FD78-414F-8624-735CED03BC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95551" y="692151"/>
            <a:ext cx="7377113" cy="5534025"/>
          </a:xfrm>
          <a:noFill/>
          <a:ln>
            <a:solidFill>
              <a:schemeClr val="tx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42916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806482A-7C3D-43B3-BA6B-01A9684EF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889" y="1052513"/>
            <a:ext cx="4713287" cy="540385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a:extLst>
              <a:ext uri="{FF2B5EF4-FFF2-40B4-BE49-F238E27FC236}">
                <a16:creationId xmlns:a16="http://schemas.microsoft.com/office/drawing/2014/main" id="{34A704BF-708E-47A4-901F-E5950B07B7E0}"/>
              </a:ext>
            </a:extLst>
          </p:cNvPr>
          <p:cNvSpPr>
            <a:spLocks noGrp="1"/>
          </p:cNvSpPr>
          <p:nvPr>
            <p:ph type="title"/>
          </p:nvPr>
        </p:nvSpPr>
        <p:spPr>
          <a:xfrm>
            <a:off x="1981200" y="-26988"/>
            <a:ext cx="8229600" cy="1143001"/>
          </a:xfrm>
        </p:spPr>
        <p:txBody>
          <a:bodyPr/>
          <a:lstStyle/>
          <a:p>
            <a:pPr>
              <a:defRPr/>
            </a:pPr>
            <a:r>
              <a:rPr lang="fr-CA" altLang="en-US" b="1" dirty="0">
                <a:solidFill>
                  <a:schemeClr val="tx2"/>
                </a:solidFill>
                <a:effectLst>
                  <a:outerShdw blurRad="38100" dist="38100" dir="2700000" algn="tl">
                    <a:srgbClr val="000000">
                      <a:alpha val="43137"/>
                    </a:srgbClr>
                  </a:outerShdw>
                </a:effectLst>
              </a:rPr>
              <a:t>Top </a:t>
            </a:r>
            <a:r>
              <a:rPr lang="fr-CA" altLang="en-US" b="1" dirty="0" err="1">
                <a:solidFill>
                  <a:schemeClr val="tx2"/>
                </a:solidFill>
                <a:effectLst>
                  <a:outerShdw blurRad="38100" dist="38100" dir="2700000" algn="tl">
                    <a:srgbClr val="000000">
                      <a:alpha val="43137"/>
                    </a:srgbClr>
                  </a:outerShdw>
                </a:effectLst>
              </a:rPr>
              <a:t>regions</a:t>
            </a:r>
            <a:r>
              <a:rPr lang="fr-CA" altLang="en-US" b="1" dirty="0">
                <a:solidFill>
                  <a:schemeClr val="tx2"/>
                </a:solidFill>
                <a:effectLst>
                  <a:outerShdw blurRad="38100" dist="38100" dir="2700000" algn="tl">
                    <a:srgbClr val="000000">
                      <a:alpha val="43137"/>
                    </a:srgbClr>
                  </a:outerShdw>
                </a:effectLst>
              </a:rPr>
              <a:t> &amp; countries</a:t>
            </a:r>
            <a:r>
              <a:rPr lang="en-GB" dirty="0"/>
              <a:t> </a:t>
            </a:r>
            <a:endParaRPr lang="en-US" dirty="0"/>
          </a:p>
        </p:txBody>
      </p:sp>
      <p:sp>
        <p:nvSpPr>
          <p:cNvPr id="14340" name="Slide Number Placeholder 3">
            <a:extLst>
              <a:ext uri="{FF2B5EF4-FFF2-40B4-BE49-F238E27FC236}">
                <a16:creationId xmlns:a16="http://schemas.microsoft.com/office/drawing/2014/main" id="{D1926494-11BA-46AC-A41B-8453A5AB75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04EBCBBF-684F-4025-A242-550C8A5684AC}" type="slidenum">
              <a:rPr lang="de-DE" altLang="en-US" sz="1200">
                <a:solidFill>
                  <a:srgbClr val="898989"/>
                </a:solidFill>
                <a:cs typeface="Arial" panose="020B0604020202020204" pitchFamily="34" charset="0"/>
              </a:rPr>
              <a:pPr fontAlgn="base">
                <a:spcBef>
                  <a:spcPct val="0"/>
                </a:spcBef>
                <a:spcAft>
                  <a:spcPct val="0"/>
                </a:spcAft>
                <a:buNone/>
              </a:pPr>
              <a:t>28</a:t>
            </a:fld>
            <a:endParaRPr lang="de-DE" altLang="en-US" sz="1200">
              <a:solidFill>
                <a:srgbClr val="898989"/>
              </a:solidFill>
              <a:cs typeface="Arial" panose="020B0604020202020204" pitchFamily="34" charset="0"/>
            </a:endParaRPr>
          </a:p>
        </p:txBody>
      </p:sp>
      <p:pic>
        <p:nvPicPr>
          <p:cNvPr id="75778" name="Picture 2">
            <a:extLst>
              <a:ext uri="{FF2B5EF4-FFF2-40B4-BE49-F238E27FC236}">
                <a16:creationId xmlns:a16="http://schemas.microsoft.com/office/drawing/2014/main" id="{050E8DB7-BCC0-47C3-A5FF-B1E00F3A22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03889" y="1052514"/>
            <a:ext cx="4713287" cy="3819525"/>
          </a:xfrm>
          <a:noFill/>
          <a:ln>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9AD70CA2-6884-4160-AB0C-F6783106010D}"/>
              </a:ext>
            </a:extLst>
          </p:cNvPr>
          <p:cNvSpPr txBox="1">
            <a:spLocks noChangeArrowheads="1"/>
          </p:cNvSpPr>
          <p:nvPr/>
        </p:nvSpPr>
        <p:spPr bwMode="auto">
          <a:xfrm>
            <a:off x="1919289" y="2516189"/>
            <a:ext cx="3671887"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2500" b="1">
                <a:solidFill>
                  <a:srgbClr val="1F497D"/>
                </a:solidFill>
                <a:cs typeface="Arial" panose="020B0604020202020204" pitchFamily="34" charset="0"/>
              </a:rPr>
              <a:t>HELP in EU: 11.700</a:t>
            </a:r>
          </a:p>
          <a:p>
            <a:pPr eaLnBrk="0" fontAlgn="base" hangingPunct="0">
              <a:spcBef>
                <a:spcPct val="0"/>
              </a:spcBef>
              <a:spcAft>
                <a:spcPct val="0"/>
              </a:spcAft>
              <a:buNone/>
            </a:pPr>
            <a:endParaRPr lang="en-GB" altLang="en-US" sz="2500">
              <a:solidFill>
                <a:srgbClr val="1F497D"/>
              </a:solidFill>
              <a:cs typeface="Arial" panose="020B0604020202020204" pitchFamily="34" charset="0"/>
            </a:endParaRPr>
          </a:p>
          <a:p>
            <a:pPr eaLnBrk="0" fontAlgn="base" hangingPunct="0">
              <a:spcBef>
                <a:spcPct val="0"/>
              </a:spcBef>
              <a:spcAft>
                <a:spcPct val="0"/>
              </a:spcAft>
              <a:buNone/>
            </a:pPr>
            <a:r>
              <a:rPr lang="en-GB" altLang="en-US" sz="2500" b="1">
                <a:solidFill>
                  <a:srgbClr val="FFC000"/>
                </a:solidFill>
                <a:cs typeface="Arial" panose="020B0604020202020204" pitchFamily="34" charset="0"/>
              </a:rPr>
              <a:t>HELP in WB and TK: 2.070</a:t>
            </a:r>
          </a:p>
          <a:p>
            <a:pPr eaLnBrk="0" fontAlgn="base" hangingPunct="0">
              <a:spcBef>
                <a:spcPct val="0"/>
              </a:spcBef>
              <a:spcAft>
                <a:spcPct val="0"/>
              </a:spcAft>
              <a:buNone/>
            </a:pPr>
            <a:endParaRPr lang="en-GB" altLang="en-US" sz="2500" b="1">
              <a:solidFill>
                <a:srgbClr val="FF0000"/>
              </a:solidFill>
              <a:cs typeface="Arial" panose="020B0604020202020204" pitchFamily="34" charset="0"/>
            </a:endParaRPr>
          </a:p>
          <a:p>
            <a:pPr eaLnBrk="0" fontAlgn="base" hangingPunct="0">
              <a:spcBef>
                <a:spcPct val="0"/>
              </a:spcBef>
              <a:spcAft>
                <a:spcPct val="0"/>
              </a:spcAft>
              <a:buNone/>
            </a:pPr>
            <a:r>
              <a:rPr lang="en-GB" altLang="en-US" sz="2500" b="1">
                <a:solidFill>
                  <a:srgbClr val="FF0000"/>
                </a:solidFill>
                <a:cs typeface="Arial" panose="020B0604020202020204" pitchFamily="34" charset="0"/>
              </a:rPr>
              <a:t>HELP in Russia: 1.220</a:t>
            </a:r>
          </a:p>
          <a:p>
            <a:pPr eaLnBrk="0" fontAlgn="base" hangingPunct="0">
              <a:spcBef>
                <a:spcPct val="0"/>
              </a:spcBef>
              <a:spcAft>
                <a:spcPct val="0"/>
              </a:spcAft>
              <a:buNone/>
            </a:pPr>
            <a:endParaRPr lang="en-GB" altLang="en-US" sz="2500" b="1">
              <a:solidFill>
                <a:srgbClr val="00B050"/>
              </a:solidFill>
              <a:cs typeface="Arial" panose="020B0604020202020204" pitchFamily="34" charset="0"/>
            </a:endParaRPr>
          </a:p>
          <a:p>
            <a:pPr eaLnBrk="0" fontAlgn="base" hangingPunct="0">
              <a:spcBef>
                <a:spcPct val="0"/>
              </a:spcBef>
              <a:spcAft>
                <a:spcPct val="0"/>
              </a:spcAft>
              <a:buNone/>
            </a:pPr>
            <a:r>
              <a:rPr lang="en-GB" altLang="en-US" sz="2500" b="1">
                <a:solidFill>
                  <a:srgbClr val="00B050"/>
                </a:solidFill>
                <a:cs typeface="Arial" panose="020B0604020202020204" pitchFamily="34" charset="0"/>
              </a:rPr>
              <a:t>Eastern Partnership: 1.880 </a:t>
            </a:r>
            <a:endParaRPr lang="en-US" altLang="en-US" sz="2500" b="1">
              <a:solidFill>
                <a:srgbClr val="00B050"/>
              </a:solidFill>
              <a:cs typeface="Arial" panose="020B0604020202020204" pitchFamily="34" charset="0"/>
            </a:endParaRPr>
          </a:p>
        </p:txBody>
      </p:sp>
    </p:spTree>
    <p:extLst>
      <p:ext uri="{BB962C8B-B14F-4D97-AF65-F5344CB8AC3E}">
        <p14:creationId xmlns:p14="http://schemas.microsoft.com/office/powerpoint/2010/main" val="24765881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75778"/>
                                        </p:tgtEl>
                                        <p:attrNameLst>
                                          <p:attrName>style.visibility</p:attrName>
                                        </p:attrNameLst>
                                      </p:cBhvr>
                                      <p:to>
                                        <p:strVal val="visible"/>
                                      </p:to>
                                    </p:set>
                                    <p:anim calcmode="lin" valueType="num">
                                      <p:cBhvr>
                                        <p:cTn id="11" dur="500" fill="hold"/>
                                        <p:tgtEl>
                                          <p:spTgt spid="75778"/>
                                        </p:tgtEl>
                                        <p:attrNameLst>
                                          <p:attrName>ppt_w</p:attrName>
                                        </p:attrNameLst>
                                      </p:cBhvr>
                                      <p:tavLst>
                                        <p:tav tm="0">
                                          <p:val>
                                            <p:fltVal val="0"/>
                                          </p:val>
                                        </p:tav>
                                        <p:tav tm="100000">
                                          <p:val>
                                            <p:strVal val="#ppt_w"/>
                                          </p:val>
                                        </p:tav>
                                      </p:tavLst>
                                    </p:anim>
                                    <p:anim calcmode="lin" valueType="num">
                                      <p:cBhvr>
                                        <p:cTn id="12" dur="500" fill="hold"/>
                                        <p:tgtEl>
                                          <p:spTgt spid="75778"/>
                                        </p:tgtEl>
                                        <p:attrNameLst>
                                          <p:attrName>ppt_h</p:attrName>
                                        </p:attrNameLst>
                                      </p:cBhvr>
                                      <p:tavLst>
                                        <p:tav tm="0">
                                          <p:val>
                                            <p:fltVal val="0"/>
                                          </p:val>
                                        </p:tav>
                                        <p:tav tm="100000">
                                          <p:val>
                                            <p:strVal val="#ppt_h"/>
                                          </p:val>
                                        </p:tav>
                                      </p:tavLst>
                                    </p:anim>
                                    <p:animEffect transition="in" filter="fade">
                                      <p:cBhvr>
                                        <p:cTn id="13" dur="500"/>
                                        <p:tgtEl>
                                          <p:spTgt spid="7577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a:extLst>
              <a:ext uri="{FF2B5EF4-FFF2-40B4-BE49-F238E27FC236}">
                <a16:creationId xmlns:a16="http://schemas.microsoft.com/office/drawing/2014/main" id="{BAAD5371-DE70-45FB-A6F4-71092051273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0DACF972-9450-415D-A24D-794C9EC6FEBC}" type="slidenum">
              <a:rPr lang="de-DE" altLang="en-US" sz="1200">
                <a:solidFill>
                  <a:srgbClr val="898989"/>
                </a:solidFill>
                <a:cs typeface="Arial" panose="020B0604020202020204" pitchFamily="34" charset="0"/>
              </a:rPr>
              <a:pPr fontAlgn="base">
                <a:spcBef>
                  <a:spcPct val="0"/>
                </a:spcBef>
                <a:spcAft>
                  <a:spcPct val="0"/>
                </a:spcAft>
                <a:buNone/>
              </a:pPr>
              <a:t>29</a:t>
            </a:fld>
            <a:endParaRPr lang="de-DE" altLang="en-US" sz="1200">
              <a:solidFill>
                <a:srgbClr val="898989"/>
              </a:solidFill>
              <a:cs typeface="Arial" panose="020B0604020202020204" pitchFamily="34" charset="0"/>
            </a:endParaRPr>
          </a:p>
        </p:txBody>
      </p:sp>
      <p:pic>
        <p:nvPicPr>
          <p:cNvPr id="15363" name="Picture 3">
            <a:extLst>
              <a:ext uri="{FF2B5EF4-FFF2-40B4-BE49-F238E27FC236}">
                <a16:creationId xmlns:a16="http://schemas.microsoft.com/office/drawing/2014/main" id="{5A87BE42-5D04-4668-AEBC-EFE5ED36B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244476"/>
            <a:ext cx="4608513" cy="6164263"/>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5364" name="Picture 5">
            <a:extLst>
              <a:ext uri="{FF2B5EF4-FFF2-40B4-BE49-F238E27FC236}">
                <a16:creationId xmlns:a16="http://schemas.microsoft.com/office/drawing/2014/main" id="{10AA46D5-A236-429E-A18E-5D340C9E5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1150" y="765176"/>
            <a:ext cx="3765550" cy="5668963"/>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5304765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a:bodyPr>
          <a:lstStyle/>
          <a:p>
            <a:r>
              <a:rPr lang="en-GB" sz="4000" dirty="0"/>
              <a:t>HELP IN THE EU</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3" y="3346881"/>
            <a:ext cx="9827580" cy="1185039"/>
          </a:xfrm>
        </p:spPr>
        <p:txBody>
          <a:bodyPr/>
          <a:lstStyle/>
          <a:p>
            <a:pPr marL="0" indent="0" algn="r">
              <a:buNone/>
            </a:pPr>
            <a:endParaRPr lang="en-GB" dirty="0"/>
          </a:p>
          <a:p>
            <a:pPr marL="0" indent="0" algn="ctr">
              <a:buNone/>
            </a:pPr>
            <a:r>
              <a:rPr lang="en-GB" sz="3200" dirty="0"/>
              <a:t>EVA PASTRANA</a:t>
            </a:r>
            <a:endParaRPr lang="fr-FR" sz="3200" dirty="0"/>
          </a:p>
        </p:txBody>
      </p:sp>
    </p:spTree>
    <p:extLst>
      <p:ext uri="{BB962C8B-B14F-4D97-AF65-F5344CB8AC3E}">
        <p14:creationId xmlns:p14="http://schemas.microsoft.com/office/powerpoint/2010/main" val="2796906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227A6B2-B624-4D45-9F03-752125E8B86F}"/>
              </a:ext>
            </a:extLst>
          </p:cNvPr>
          <p:cNvSpPr>
            <a:spLocks noGrp="1"/>
          </p:cNvSpPr>
          <p:nvPr>
            <p:ph type="title"/>
          </p:nvPr>
        </p:nvSpPr>
        <p:spPr>
          <a:xfrm>
            <a:off x="1981200" y="-90488"/>
            <a:ext cx="8229600" cy="1143001"/>
          </a:xfrm>
        </p:spPr>
        <p:txBody>
          <a:bodyPr/>
          <a:lstStyle/>
          <a:p>
            <a:r>
              <a:rPr lang="en-GB" altLang="en-US" sz="4000" b="1">
                <a:solidFill>
                  <a:srgbClr val="1F497D"/>
                </a:solidFill>
              </a:rPr>
              <a:t> HELP </a:t>
            </a:r>
            <a:r>
              <a:rPr lang="en-GB" altLang="en-US" sz="4000" b="1">
                <a:hlinkClick r:id="rId3"/>
              </a:rPr>
              <a:t>courses</a:t>
            </a:r>
            <a:endParaRPr lang="en-US" altLang="en-US" sz="4000" b="1"/>
          </a:p>
        </p:txBody>
      </p:sp>
      <p:pic>
        <p:nvPicPr>
          <p:cNvPr id="20483" name="Picture 2" descr="http://help.elearning.ext.coe.int/pluginfile.php/48436/mod_scorm/intro/H28%20FARXHT.png">
            <a:extLst>
              <a:ext uri="{FF2B5EF4-FFF2-40B4-BE49-F238E27FC236}">
                <a16:creationId xmlns:a16="http://schemas.microsoft.com/office/drawing/2014/main" id="{0451D345-5B26-4E14-97B7-BECE28605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6" y="939801"/>
            <a:ext cx="2366963" cy="176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3B10243-7936-43C9-8E0E-FB8B09DF6016}"/>
              </a:ext>
            </a:extLst>
          </p:cNvPr>
          <p:cNvPicPr>
            <a:picLocks noChangeAspect="1"/>
          </p:cNvPicPr>
          <p:nvPr/>
        </p:nvPicPr>
        <p:blipFill rotWithShape="1">
          <a:blip r:embed="rId5"/>
          <a:srcRect/>
          <a:stretch/>
        </p:blipFill>
        <p:spPr>
          <a:xfrm>
            <a:off x="7751764" y="873125"/>
            <a:ext cx="2447925" cy="1835150"/>
          </a:xfrm>
          <a:prstGeom prst="rect">
            <a:avLst/>
          </a:prstGeom>
          <a:ln w="19050">
            <a:solidFill>
              <a:schemeClr val="accent1">
                <a:lumMod val="50000"/>
              </a:schemeClr>
            </a:solidFill>
          </a:ln>
        </p:spPr>
      </p:pic>
      <p:pic>
        <p:nvPicPr>
          <p:cNvPr id="20485" name="Picture 4">
            <a:extLst>
              <a:ext uri="{FF2B5EF4-FFF2-40B4-BE49-F238E27FC236}">
                <a16:creationId xmlns:a16="http://schemas.microsoft.com/office/drawing/2014/main" id="{0107D96F-0225-48C5-B90C-BE496A7D88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138" y="925513"/>
            <a:ext cx="2608262" cy="178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7">
            <a:extLst>
              <a:ext uri="{FF2B5EF4-FFF2-40B4-BE49-F238E27FC236}">
                <a16:creationId xmlns:a16="http://schemas.microsoft.com/office/drawing/2014/main" id="{58B66397-7D8A-44CB-BEE7-AB453CBA69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7575" y="2884489"/>
            <a:ext cx="2736850" cy="1774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279E4C14-F708-401D-A552-84D6309BFFF2}"/>
              </a:ext>
            </a:extLst>
          </p:cNvPr>
          <p:cNvPicPr>
            <a:picLocks noChangeAspect="1"/>
          </p:cNvPicPr>
          <p:nvPr/>
        </p:nvPicPr>
        <p:blipFill>
          <a:blip r:embed="rId8"/>
          <a:stretch>
            <a:fillRect/>
          </a:stretch>
        </p:blipFill>
        <p:spPr>
          <a:xfrm>
            <a:off x="2112964" y="2911475"/>
            <a:ext cx="2339975" cy="1747838"/>
          </a:xfrm>
          <a:prstGeom prst="rect">
            <a:avLst/>
          </a:prstGeom>
          <a:ln>
            <a:solidFill>
              <a:schemeClr val="tx2">
                <a:lumMod val="50000"/>
              </a:schemeClr>
            </a:solidFill>
          </a:ln>
        </p:spPr>
      </p:pic>
      <p:pic>
        <p:nvPicPr>
          <p:cNvPr id="14" name="Picture 5">
            <a:extLst>
              <a:ext uri="{FF2B5EF4-FFF2-40B4-BE49-F238E27FC236}">
                <a16:creationId xmlns:a16="http://schemas.microsoft.com/office/drawing/2014/main" id="{C1CE670E-43D9-40D6-B5A0-84424C6C8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7576" y="4776789"/>
            <a:ext cx="2663825" cy="191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DAB79E6B-E2CC-4EE2-AC74-B8B7AA2164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0325" y="4868863"/>
            <a:ext cx="2686050" cy="1801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a:extLst>
              <a:ext uri="{FF2B5EF4-FFF2-40B4-BE49-F238E27FC236}">
                <a16:creationId xmlns:a16="http://schemas.microsoft.com/office/drawing/2014/main" id="{EB923349-64F2-4E41-B4FA-0F59CC63A5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51764" y="2895601"/>
            <a:ext cx="2490787" cy="17573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a:extLst>
              <a:ext uri="{FF2B5EF4-FFF2-40B4-BE49-F238E27FC236}">
                <a16:creationId xmlns:a16="http://schemas.microsoft.com/office/drawing/2014/main" id="{F1CA30D0-83C0-4F06-9A58-BDDF292AC347}"/>
              </a:ext>
            </a:extLst>
          </p:cNvPr>
          <p:cNvGrpSpPr>
            <a:grpSpLocks/>
          </p:cNvGrpSpPr>
          <p:nvPr/>
        </p:nvGrpSpPr>
        <p:grpSpPr bwMode="auto">
          <a:xfrm>
            <a:off x="2073275" y="4948238"/>
            <a:ext cx="2509838" cy="1790700"/>
            <a:chOff x="549326" y="4948433"/>
            <a:chExt cx="2510506" cy="1791194"/>
          </a:xfrm>
        </p:grpSpPr>
        <p:pic>
          <p:nvPicPr>
            <p:cNvPr id="16396" name="Picture 13" descr="http://help.elearning.ext.coe.int/pluginfile.php/108521/course/overviewfiles/rawcoverimage.jpg">
              <a:extLst>
                <a:ext uri="{FF2B5EF4-FFF2-40B4-BE49-F238E27FC236}">
                  <a16:creationId xmlns:a16="http://schemas.microsoft.com/office/drawing/2014/main" id="{F33AE389-12C7-46AB-8F19-C06CF594F6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326" y="4948433"/>
              <a:ext cx="2510506" cy="172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DFFB6AB-C47C-42B9-8894-4F958EC4E023}"/>
                </a:ext>
              </a:extLst>
            </p:cNvPr>
            <p:cNvSpPr txBox="1"/>
            <p:nvPr/>
          </p:nvSpPr>
          <p:spPr>
            <a:xfrm>
              <a:off x="589025" y="6093336"/>
              <a:ext cx="2339009" cy="646291"/>
            </a:xfrm>
            <a:prstGeom prst="rect">
              <a:avLst/>
            </a:prstGeom>
            <a:noFill/>
          </p:spPr>
          <p:txBody>
            <a:bodyPr>
              <a:spAutoFit/>
            </a:bodyPr>
            <a:lstStyle/>
            <a:p>
              <a:pPr eaLnBrk="0" fontAlgn="base" hangingPunct="0">
                <a:spcBef>
                  <a:spcPct val="0"/>
                </a:spcBef>
                <a:spcAft>
                  <a:spcPct val="0"/>
                </a:spcAft>
                <a:defRPr/>
              </a:pPr>
              <a:r>
                <a:rPr lang="en-GB" b="1" dirty="0">
                  <a:solidFill>
                    <a:prstClr val="white"/>
                  </a:solidFill>
                  <a:effectLst>
                    <a:outerShdw blurRad="38100" dist="38100" dir="2700000" algn="tl">
                      <a:srgbClr val="000000">
                        <a:alpha val="43137"/>
                      </a:srgbClr>
                    </a:outerShdw>
                  </a:effectLst>
                  <a:latin typeface="Calibri" panose="020F0502020204030204" pitchFamily="34" charset="0"/>
                  <a:cs typeface="Arial" charset="0"/>
                </a:rPr>
                <a:t>Admissibility criteria (ECtHR)</a:t>
              </a:r>
              <a:endParaRPr lang="en-US" b="1" dirty="0">
                <a:solidFill>
                  <a:prstClr val="white"/>
                </a:solidFill>
                <a:effectLst>
                  <a:outerShdw blurRad="38100" dist="38100" dir="2700000" algn="tl">
                    <a:srgbClr val="000000">
                      <a:alpha val="43137"/>
                    </a:srgbClr>
                  </a:outerShdw>
                </a:effectLst>
                <a:latin typeface="Calibri" panose="020F0502020204030204" pitchFamily="34" charset="0"/>
                <a:cs typeface="Arial" charset="0"/>
              </a:endParaRPr>
            </a:p>
          </p:txBody>
        </p:sp>
      </p:grpSp>
    </p:spTree>
    <p:extLst>
      <p:ext uri="{BB962C8B-B14F-4D97-AF65-F5344CB8AC3E}">
        <p14:creationId xmlns:p14="http://schemas.microsoft.com/office/powerpoint/2010/main" val="2772630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04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04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048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a:extLst>
              <a:ext uri="{FF2B5EF4-FFF2-40B4-BE49-F238E27FC236}">
                <a16:creationId xmlns:a16="http://schemas.microsoft.com/office/drawing/2014/main" id="{D2C8B643-A0CB-474C-8EDB-36A0DD75E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864" y="1339850"/>
            <a:ext cx="3241675" cy="216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Title 1">
            <a:extLst>
              <a:ext uri="{FF2B5EF4-FFF2-40B4-BE49-F238E27FC236}">
                <a16:creationId xmlns:a16="http://schemas.microsoft.com/office/drawing/2014/main" id="{DE6BBE63-7C59-4FD2-B70D-6EFE5239E809}"/>
              </a:ext>
            </a:extLst>
          </p:cNvPr>
          <p:cNvSpPr>
            <a:spLocks noGrp="1"/>
          </p:cNvSpPr>
          <p:nvPr>
            <p:ph type="title"/>
          </p:nvPr>
        </p:nvSpPr>
        <p:spPr>
          <a:xfrm>
            <a:off x="1992313" y="-171450"/>
            <a:ext cx="8229600" cy="1143000"/>
          </a:xfrm>
        </p:spPr>
        <p:txBody>
          <a:bodyPr/>
          <a:lstStyle/>
          <a:p>
            <a:r>
              <a:rPr lang="en-GB" altLang="en-US" sz="4000" b="1">
                <a:solidFill>
                  <a:srgbClr val="1F497D"/>
                </a:solidFill>
              </a:rPr>
              <a:t>HELP online </a:t>
            </a:r>
            <a:r>
              <a:rPr lang="en-GB" altLang="en-US" sz="4000" b="1">
                <a:hlinkClick r:id="rId4"/>
              </a:rPr>
              <a:t>courses</a:t>
            </a:r>
            <a:endParaRPr lang="en-US" altLang="en-US" sz="4000" b="1"/>
          </a:p>
        </p:txBody>
      </p:sp>
      <p:pic>
        <p:nvPicPr>
          <p:cNvPr id="11277" name="Picture 13">
            <a:extLst>
              <a:ext uri="{FF2B5EF4-FFF2-40B4-BE49-F238E27FC236}">
                <a16:creationId xmlns:a16="http://schemas.microsoft.com/office/drawing/2014/main" id="{D891D731-BF9B-4581-A796-685D8CC46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132" t="14168" b="10986"/>
          <a:stretch>
            <a:fillRect/>
          </a:stretch>
        </p:blipFill>
        <p:spPr bwMode="auto">
          <a:xfrm>
            <a:off x="4367214" y="1339850"/>
            <a:ext cx="2803525" cy="216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10">
            <a:extLst>
              <a:ext uri="{FF2B5EF4-FFF2-40B4-BE49-F238E27FC236}">
                <a16:creationId xmlns:a16="http://schemas.microsoft.com/office/drawing/2014/main" id="{552FBE31-B451-4284-A91D-58D9822368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339850"/>
            <a:ext cx="2552700" cy="216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12">
            <a:extLst>
              <a:ext uri="{FF2B5EF4-FFF2-40B4-BE49-F238E27FC236}">
                <a16:creationId xmlns:a16="http://schemas.microsoft.com/office/drawing/2014/main" id="{211D5D47-61F0-4828-82BC-A9A4E68BF7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4514" y="4149725"/>
            <a:ext cx="3221037" cy="198755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9224" name="Picture 8">
            <a:extLst>
              <a:ext uri="{FF2B5EF4-FFF2-40B4-BE49-F238E27FC236}">
                <a16:creationId xmlns:a16="http://schemas.microsoft.com/office/drawing/2014/main" id="{DA904246-6C19-471B-801E-4170A443E8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5914" y="4178300"/>
            <a:ext cx="2574925" cy="1843088"/>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9225" name="Picture 9">
            <a:extLst>
              <a:ext uri="{FF2B5EF4-FFF2-40B4-BE49-F238E27FC236}">
                <a16:creationId xmlns:a16="http://schemas.microsoft.com/office/drawing/2014/main" id="{0ABBAA0E-F0B7-4124-9ABC-7B4F580FD0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9376" y="4178300"/>
            <a:ext cx="2665413" cy="18732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6CAC8DFC-CC63-4B10-B819-96F4FFC03ADF}"/>
              </a:ext>
            </a:extLst>
          </p:cNvPr>
          <p:cNvSpPr/>
          <p:nvPr/>
        </p:nvSpPr>
        <p:spPr>
          <a:xfrm>
            <a:off x="4924426" y="3681414"/>
            <a:ext cx="3133725" cy="29241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2475363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2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8)">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483219F8-2A6E-4819-B744-74B104FA7DA7}"/>
              </a:ext>
            </a:extLst>
          </p:cNvPr>
          <p:cNvSpPr>
            <a:spLocks noGrp="1"/>
          </p:cNvSpPr>
          <p:nvPr>
            <p:ph type="title"/>
          </p:nvPr>
        </p:nvSpPr>
        <p:spPr>
          <a:xfrm>
            <a:off x="1981200" y="801688"/>
            <a:ext cx="8229600" cy="1331912"/>
          </a:xfrm>
        </p:spPr>
        <p:txBody>
          <a:bodyPr/>
          <a:lstStyle/>
          <a:p>
            <a:pPr eaLnBrk="1" hangingPunct="1"/>
            <a:r>
              <a:rPr lang="en-GB" altLang="en-US" sz="3200" b="1">
                <a:solidFill>
                  <a:schemeClr val="tx2"/>
                </a:solidFill>
              </a:rPr>
              <a:t>HELP course on Violence against women (VAW) and domestic violence (DV)</a:t>
            </a:r>
            <a:endParaRPr lang="en-US" altLang="en-US" sz="3200" b="1">
              <a:solidFill>
                <a:schemeClr val="tx2"/>
              </a:solidFill>
            </a:endParaRPr>
          </a:p>
        </p:txBody>
      </p:sp>
      <p:sp>
        <p:nvSpPr>
          <p:cNvPr id="9219" name="Content Placeholder 4">
            <a:extLst>
              <a:ext uri="{FF2B5EF4-FFF2-40B4-BE49-F238E27FC236}">
                <a16:creationId xmlns:a16="http://schemas.microsoft.com/office/drawing/2014/main" id="{D2F15F11-9F08-4C0F-82BA-3B4FF786A16B}"/>
              </a:ext>
            </a:extLst>
          </p:cNvPr>
          <p:cNvSpPr>
            <a:spLocks noGrp="1"/>
          </p:cNvSpPr>
          <p:nvPr>
            <p:ph idx="1"/>
          </p:nvPr>
        </p:nvSpPr>
        <p:spPr>
          <a:xfrm>
            <a:off x="1758950" y="2565401"/>
            <a:ext cx="5849938" cy="2695575"/>
          </a:xfrm>
        </p:spPr>
        <p:txBody>
          <a:bodyPr/>
          <a:lstStyle/>
          <a:p>
            <a:pPr marL="457200" lvl="1" indent="0" eaLnBrk="1" hangingPunct="1">
              <a:buNone/>
              <a:defRPr/>
            </a:pPr>
            <a:r>
              <a:rPr lang="en-CA" altLang="en-US" sz="2400" b="1" dirty="0"/>
              <a:t>Structure:</a:t>
            </a:r>
            <a:endParaRPr lang="en-US" altLang="en-US" sz="2400" b="1" dirty="0"/>
          </a:p>
          <a:p>
            <a:pPr marL="914400" lvl="1" indent="-457200" eaLnBrk="1" hangingPunct="1">
              <a:buFont typeface="+mj-lt"/>
              <a:buAutoNum type="arabicPeriod"/>
              <a:defRPr/>
            </a:pPr>
            <a:r>
              <a:rPr lang="en-US" altLang="en-US" sz="2400" dirty="0"/>
              <a:t>Understanding VAW and DV</a:t>
            </a:r>
          </a:p>
          <a:p>
            <a:pPr marL="914400" lvl="1" indent="-457200" eaLnBrk="1" hangingPunct="1">
              <a:buFont typeface="+mj-lt"/>
              <a:buAutoNum type="arabicPeriod"/>
              <a:defRPr/>
            </a:pPr>
            <a:r>
              <a:rPr lang="en-US" altLang="en-US" sz="2400" dirty="0"/>
              <a:t>Int’l and European Legal Framework</a:t>
            </a:r>
          </a:p>
          <a:p>
            <a:pPr marL="914400" lvl="1" indent="-457200" eaLnBrk="1" hangingPunct="1">
              <a:buFont typeface="+mj-lt"/>
              <a:buAutoNum type="arabicPeriod"/>
              <a:defRPr/>
            </a:pPr>
            <a:r>
              <a:rPr lang="en-US" altLang="en-US" sz="2400" dirty="0"/>
              <a:t>Overcoming barriers to Justice / A2J</a:t>
            </a:r>
          </a:p>
          <a:p>
            <a:pPr marL="914400" lvl="1" indent="-457200" eaLnBrk="1" hangingPunct="1">
              <a:buFont typeface="+mj-lt"/>
              <a:buAutoNum type="arabicPeriod"/>
              <a:defRPr/>
            </a:pPr>
            <a:r>
              <a:rPr lang="en-US" altLang="en-US" sz="2400" dirty="0"/>
              <a:t>Criminal Justice Response</a:t>
            </a:r>
          </a:p>
          <a:p>
            <a:pPr marL="914400" lvl="1" indent="-457200" eaLnBrk="1" hangingPunct="1">
              <a:buFont typeface="+mj-lt"/>
              <a:buAutoNum type="arabicPeriod"/>
              <a:defRPr/>
            </a:pPr>
            <a:r>
              <a:rPr lang="en-US" altLang="en-US" sz="2400" dirty="0"/>
              <a:t>Civil Justice  Response</a:t>
            </a:r>
          </a:p>
          <a:p>
            <a:pPr marL="914400" lvl="1" indent="-457200" eaLnBrk="1" hangingPunct="1">
              <a:buFont typeface="+mj-lt"/>
              <a:buAutoNum type="arabicPeriod"/>
              <a:defRPr/>
            </a:pPr>
            <a:r>
              <a:rPr lang="en-US" altLang="en-US" sz="2400" dirty="0"/>
              <a:t>Alternative Dispute Resolution</a:t>
            </a:r>
          </a:p>
        </p:txBody>
      </p:sp>
      <p:sp>
        <p:nvSpPr>
          <p:cNvPr id="18436" name="Rectangle 3">
            <a:extLst>
              <a:ext uri="{FF2B5EF4-FFF2-40B4-BE49-F238E27FC236}">
                <a16:creationId xmlns:a16="http://schemas.microsoft.com/office/drawing/2014/main" id="{B5C5C5FE-4C31-4BF0-B5B3-9F56990BCAFD}"/>
              </a:ext>
            </a:extLst>
          </p:cNvPr>
          <p:cNvSpPr>
            <a:spLocks noChangeArrowheads="1"/>
          </p:cNvSpPr>
          <p:nvPr/>
        </p:nvSpPr>
        <p:spPr bwMode="auto">
          <a:xfrm>
            <a:off x="2208214" y="1939925"/>
            <a:ext cx="79914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2200" b="1">
                <a:solidFill>
                  <a:prstClr val="black"/>
                </a:solidFill>
                <a:cs typeface="Arial" panose="020B0604020202020204" pitchFamily="34" charset="0"/>
              </a:rPr>
              <a:t>VAW: </a:t>
            </a:r>
            <a:r>
              <a:rPr lang="en-GB" altLang="en-US" sz="2200">
                <a:solidFill>
                  <a:prstClr val="black"/>
                </a:solidFill>
                <a:cs typeface="Arial" panose="020B0604020202020204" pitchFamily="34" charset="0"/>
              </a:rPr>
              <a:t>violation of HR and discrimination against women.</a:t>
            </a:r>
          </a:p>
          <a:p>
            <a:pPr eaLnBrk="0" fontAlgn="base" hangingPunct="0">
              <a:spcBef>
                <a:spcPct val="0"/>
              </a:spcBef>
              <a:spcAft>
                <a:spcPct val="0"/>
              </a:spcAft>
              <a:buNone/>
            </a:pPr>
            <a:r>
              <a:rPr lang="en-GB" altLang="en-US" sz="2200">
                <a:solidFill>
                  <a:prstClr val="black"/>
                </a:solidFill>
                <a:cs typeface="Arial" panose="020B0604020202020204" pitchFamily="34" charset="0"/>
              </a:rPr>
              <a:t>Many </a:t>
            </a:r>
            <a:r>
              <a:rPr lang="en-GB" altLang="en-US" sz="2200" b="1">
                <a:solidFill>
                  <a:prstClr val="black"/>
                </a:solidFill>
                <a:cs typeface="Arial" panose="020B0604020202020204" pitchFamily="34" charset="0"/>
              </a:rPr>
              <a:t>forms</a:t>
            </a:r>
            <a:r>
              <a:rPr lang="en-GB" altLang="en-US" sz="2200">
                <a:solidFill>
                  <a:prstClr val="black"/>
                </a:solidFill>
                <a:cs typeface="Arial" panose="020B0604020202020204" pitchFamily="34" charset="0"/>
              </a:rPr>
              <a:t>: physical, sexual, stalking, FGM or forced marriages. </a:t>
            </a:r>
            <a:endParaRPr lang="en-US" altLang="en-US" sz="2200">
              <a:solidFill>
                <a:prstClr val="black"/>
              </a:solidFill>
              <a:cs typeface="Arial" panose="020B0604020202020204" pitchFamily="34" charset="0"/>
            </a:endParaRPr>
          </a:p>
        </p:txBody>
      </p:sp>
      <p:pic>
        <p:nvPicPr>
          <p:cNvPr id="18437" name="Picture 2">
            <a:extLst>
              <a:ext uri="{FF2B5EF4-FFF2-40B4-BE49-F238E27FC236}">
                <a16:creationId xmlns:a16="http://schemas.microsoft.com/office/drawing/2014/main" id="{2150DCDF-EBBD-43BA-A173-5749F0412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751" y="3109914"/>
            <a:ext cx="3217863"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EEC4774F-3EE5-4FD6-A3BB-7F1F0F2FE052}"/>
              </a:ext>
            </a:extLst>
          </p:cNvPr>
          <p:cNvSpPr/>
          <p:nvPr/>
        </p:nvSpPr>
        <p:spPr>
          <a:xfrm>
            <a:off x="2360614" y="5919788"/>
            <a:ext cx="7991475" cy="677862"/>
          </a:xfrm>
          <a:prstGeom prst="rect">
            <a:avLst/>
          </a:prstGeom>
        </p:spPr>
        <p:txBody>
          <a:bodyPr>
            <a:spAutoFit/>
          </a:bodyPr>
          <a:lstStyle/>
          <a:p>
            <a:pPr eaLnBrk="0" fontAlgn="base" hangingPunct="0">
              <a:spcBef>
                <a:spcPct val="0"/>
              </a:spcBef>
              <a:spcAft>
                <a:spcPct val="0"/>
              </a:spcAft>
              <a:defRPr/>
            </a:pPr>
            <a:r>
              <a:rPr lang="en-GB" b="1" dirty="0">
                <a:solidFill>
                  <a:prstClr val="black"/>
                </a:solidFill>
                <a:latin typeface="Calibri" panose="020F0502020204030204" pitchFamily="34" charset="0"/>
                <a:cs typeface="Arial" charset="0"/>
              </a:rPr>
              <a:t>Joint collaboration </a:t>
            </a:r>
            <a:r>
              <a:rPr lang="en-GB" dirty="0">
                <a:solidFill>
                  <a:prstClr val="black"/>
                </a:solidFill>
                <a:latin typeface="Calibri" panose="020F0502020204030204" pitchFamily="34" charset="0"/>
                <a:cs typeface="Arial" charset="0"/>
              </a:rPr>
              <a:t>between the </a:t>
            </a:r>
            <a:r>
              <a:rPr lang="en-GB" b="1" dirty="0">
                <a:solidFill>
                  <a:prstClr val="black"/>
                </a:solidFill>
                <a:latin typeface="Calibri" panose="020F0502020204030204" pitchFamily="34" charset="0"/>
                <a:cs typeface="Arial" charset="0"/>
              </a:rPr>
              <a:t>Equality and Human Dignity Department, Violence Against Women Division and HELP Programme of the</a:t>
            </a:r>
            <a:r>
              <a:rPr lang="en-GB" sz="20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 Council of Europe</a:t>
            </a:r>
            <a:endParaRPr lang="en-US" sz="2000" dirty="0">
              <a:solidFill>
                <a:prstClr val="black"/>
              </a:solidFill>
              <a:effectLst>
                <a:outerShdw blurRad="38100" dist="38100" dir="2700000" algn="tl">
                  <a:srgbClr val="000000">
                    <a:alpha val="43137"/>
                  </a:srgbClr>
                </a:outerShdw>
              </a:effectLst>
              <a:latin typeface="Calibri" panose="020F0502020204030204" pitchFamily="34" charset="0"/>
              <a:cs typeface="Arial" charset="0"/>
            </a:endParaRPr>
          </a:p>
        </p:txBody>
      </p:sp>
      <p:pic>
        <p:nvPicPr>
          <p:cNvPr id="18439" name="Picture 8">
            <a:extLst>
              <a:ext uri="{FF2B5EF4-FFF2-40B4-BE49-F238E27FC236}">
                <a16:creationId xmlns:a16="http://schemas.microsoft.com/office/drawing/2014/main" id="{E92ECB62-F590-4932-8C1E-F7997ADC7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243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801C452E-37BD-4D7A-905C-058FAAEFC56A}"/>
              </a:ext>
            </a:extLst>
          </p:cNvPr>
          <p:cNvSpPr>
            <a:spLocks noGrp="1"/>
          </p:cNvSpPr>
          <p:nvPr>
            <p:ph type="title"/>
          </p:nvPr>
        </p:nvSpPr>
        <p:spPr>
          <a:xfrm>
            <a:off x="1981200" y="801688"/>
            <a:ext cx="8229600" cy="1331912"/>
          </a:xfrm>
        </p:spPr>
        <p:txBody>
          <a:bodyPr/>
          <a:lstStyle/>
          <a:p>
            <a:pPr eaLnBrk="1" hangingPunct="1"/>
            <a:r>
              <a:rPr lang="en-GB" altLang="en-US" sz="3200" b="1">
                <a:solidFill>
                  <a:schemeClr val="tx2"/>
                </a:solidFill>
              </a:rPr>
              <a:t>HELP course on Violence against women (VAW) and domestic violence (DV)</a:t>
            </a:r>
            <a:endParaRPr lang="en-US" altLang="en-US" sz="3200" b="1">
              <a:solidFill>
                <a:schemeClr val="tx2"/>
              </a:solidFill>
            </a:endParaRPr>
          </a:p>
        </p:txBody>
      </p:sp>
      <p:sp>
        <p:nvSpPr>
          <p:cNvPr id="19459" name="Rectangle 3">
            <a:extLst>
              <a:ext uri="{FF2B5EF4-FFF2-40B4-BE49-F238E27FC236}">
                <a16:creationId xmlns:a16="http://schemas.microsoft.com/office/drawing/2014/main" id="{E718C4E4-FD4C-450E-B1EA-EB612C281C08}"/>
              </a:ext>
            </a:extLst>
          </p:cNvPr>
          <p:cNvSpPr>
            <a:spLocks noChangeArrowheads="1"/>
          </p:cNvSpPr>
          <p:nvPr/>
        </p:nvSpPr>
        <p:spPr bwMode="auto">
          <a:xfrm>
            <a:off x="2208214" y="1939926"/>
            <a:ext cx="79914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2200" b="1">
                <a:solidFill>
                  <a:prstClr val="black"/>
                </a:solidFill>
                <a:cs typeface="Arial" panose="020B0604020202020204" pitchFamily="34" charset="0"/>
              </a:rPr>
              <a:t>VAW: </a:t>
            </a:r>
            <a:r>
              <a:rPr lang="en-GB" altLang="en-US" sz="2200">
                <a:solidFill>
                  <a:prstClr val="black"/>
                </a:solidFill>
                <a:cs typeface="Arial" panose="020B0604020202020204" pitchFamily="34" charset="0"/>
              </a:rPr>
              <a:t>violation of HR and discrimination against women.</a:t>
            </a:r>
          </a:p>
        </p:txBody>
      </p:sp>
      <p:pic>
        <p:nvPicPr>
          <p:cNvPr id="19460" name="Picture 8">
            <a:extLst>
              <a:ext uri="{FF2B5EF4-FFF2-40B4-BE49-F238E27FC236}">
                <a16:creationId xmlns:a16="http://schemas.microsoft.com/office/drawing/2014/main" id="{C785EAB0-CD30-4554-A537-8017EAEE7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2">
            <a:extLst>
              <a:ext uri="{FF2B5EF4-FFF2-40B4-BE49-F238E27FC236}">
                <a16:creationId xmlns:a16="http://schemas.microsoft.com/office/drawing/2014/main" id="{58FD6A30-AC9E-4FE2-8313-B378B999A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624"/>
          <a:stretch>
            <a:fillRect/>
          </a:stretch>
        </p:blipFill>
        <p:spPr bwMode="auto">
          <a:xfrm>
            <a:off x="2603500" y="2370139"/>
            <a:ext cx="6985000" cy="344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7EEA1167-0F9F-49C6-BA6D-132AC5359E8C}"/>
              </a:ext>
            </a:extLst>
          </p:cNvPr>
          <p:cNvSpPr/>
          <p:nvPr/>
        </p:nvSpPr>
        <p:spPr>
          <a:xfrm>
            <a:off x="2360614" y="5919788"/>
            <a:ext cx="7991475" cy="677862"/>
          </a:xfrm>
          <a:prstGeom prst="rect">
            <a:avLst/>
          </a:prstGeom>
        </p:spPr>
        <p:txBody>
          <a:bodyPr>
            <a:spAutoFit/>
          </a:bodyPr>
          <a:lstStyle/>
          <a:p>
            <a:pPr eaLnBrk="0" fontAlgn="base" hangingPunct="0">
              <a:spcBef>
                <a:spcPct val="0"/>
              </a:spcBef>
              <a:spcAft>
                <a:spcPct val="0"/>
              </a:spcAft>
              <a:defRPr/>
            </a:pPr>
            <a:r>
              <a:rPr lang="en-GB" b="1" dirty="0">
                <a:solidFill>
                  <a:prstClr val="black"/>
                </a:solidFill>
                <a:latin typeface="Calibri" panose="020F0502020204030204" pitchFamily="34" charset="0"/>
                <a:cs typeface="Arial" charset="0"/>
              </a:rPr>
              <a:t>Joint collaboration </a:t>
            </a:r>
            <a:r>
              <a:rPr lang="en-GB" dirty="0">
                <a:solidFill>
                  <a:prstClr val="black"/>
                </a:solidFill>
                <a:latin typeface="Calibri" panose="020F0502020204030204" pitchFamily="34" charset="0"/>
                <a:cs typeface="Arial" charset="0"/>
              </a:rPr>
              <a:t>between the </a:t>
            </a:r>
            <a:r>
              <a:rPr lang="en-GB" b="1" dirty="0">
                <a:solidFill>
                  <a:prstClr val="black"/>
                </a:solidFill>
                <a:latin typeface="Calibri" panose="020F0502020204030204" pitchFamily="34" charset="0"/>
                <a:cs typeface="Arial" charset="0"/>
              </a:rPr>
              <a:t>Equality and Human Dignity Department, Violence Against Women Division and HELP Programme of the</a:t>
            </a:r>
            <a:r>
              <a:rPr lang="en-GB" sz="20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 Council of Europe</a:t>
            </a:r>
            <a:endParaRPr lang="en-US" sz="2000" dirty="0">
              <a:solidFill>
                <a:prstClr val="black"/>
              </a:solidFill>
              <a:effectLst>
                <a:outerShdw blurRad="38100" dist="38100" dir="2700000" algn="tl">
                  <a:srgbClr val="000000">
                    <a:alpha val="43137"/>
                  </a:srgbClr>
                </a:outerShdw>
              </a:effectLst>
              <a:latin typeface="Calibri" panose="020F0502020204030204" pitchFamily="34" charset="0"/>
              <a:cs typeface="Arial" charset="0"/>
            </a:endParaRPr>
          </a:p>
        </p:txBody>
      </p:sp>
    </p:spTree>
    <p:extLst>
      <p:ext uri="{BB962C8B-B14F-4D97-AF65-F5344CB8AC3E}">
        <p14:creationId xmlns:p14="http://schemas.microsoft.com/office/powerpoint/2010/main" val="410936784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F249B8B-4293-4660-8284-380ACFE534A3}"/>
              </a:ext>
            </a:extLst>
          </p:cNvPr>
          <p:cNvSpPr>
            <a:spLocks noGrp="1"/>
          </p:cNvSpPr>
          <p:nvPr>
            <p:ph type="title"/>
          </p:nvPr>
        </p:nvSpPr>
        <p:spPr>
          <a:xfrm>
            <a:off x="1631951" y="657226"/>
            <a:ext cx="8964613" cy="1331913"/>
          </a:xfrm>
        </p:spPr>
        <p:txBody>
          <a:bodyPr/>
          <a:lstStyle/>
          <a:p>
            <a:pPr eaLnBrk="1" hangingPunct="1"/>
            <a:r>
              <a:rPr lang="en-GB" altLang="en-US" sz="2200" b="1">
                <a:solidFill>
                  <a:schemeClr val="tx2"/>
                </a:solidFill>
              </a:rPr>
              <a:t>HELP course on Violence against women (VAW) and domestic violence (DV)</a:t>
            </a:r>
            <a:endParaRPr lang="en-US" altLang="en-US" sz="2200" b="1">
              <a:solidFill>
                <a:schemeClr val="tx2"/>
              </a:solidFill>
            </a:endParaRPr>
          </a:p>
        </p:txBody>
      </p:sp>
      <p:sp>
        <p:nvSpPr>
          <p:cNvPr id="9219" name="Content Placeholder 4">
            <a:extLst>
              <a:ext uri="{FF2B5EF4-FFF2-40B4-BE49-F238E27FC236}">
                <a16:creationId xmlns:a16="http://schemas.microsoft.com/office/drawing/2014/main" id="{EED921BA-96F6-46E3-B90A-647AB62E5857}"/>
              </a:ext>
            </a:extLst>
          </p:cNvPr>
          <p:cNvSpPr>
            <a:spLocks noGrp="1"/>
          </p:cNvSpPr>
          <p:nvPr>
            <p:ph idx="1"/>
          </p:nvPr>
        </p:nvSpPr>
        <p:spPr>
          <a:xfrm>
            <a:off x="3000376" y="1381126"/>
            <a:ext cx="5903913" cy="2695575"/>
          </a:xfrm>
        </p:spPr>
        <p:txBody>
          <a:bodyPr/>
          <a:lstStyle/>
          <a:p>
            <a:pPr marL="914400" lvl="1" indent="-457200" eaLnBrk="1" hangingPunct="1">
              <a:lnSpc>
                <a:spcPct val="200000"/>
              </a:lnSpc>
              <a:buFont typeface="Calibri" panose="020F0502020204030204" pitchFamily="34" charset="0"/>
              <a:buAutoNum type="arabicPeriod"/>
            </a:pPr>
            <a:r>
              <a:rPr lang="en-US" altLang="en-US" sz="2400"/>
              <a:t>Understanding VAW and DV</a:t>
            </a:r>
          </a:p>
          <a:p>
            <a:pPr marL="914400" lvl="1" indent="-457200" eaLnBrk="1" hangingPunct="1">
              <a:lnSpc>
                <a:spcPct val="200000"/>
              </a:lnSpc>
              <a:buFont typeface="Calibri" panose="020F0502020204030204" pitchFamily="34" charset="0"/>
              <a:buAutoNum type="arabicPeriod"/>
            </a:pPr>
            <a:r>
              <a:rPr lang="en-US" altLang="en-US" sz="2400"/>
              <a:t>Int’l and European Legal Framework</a:t>
            </a:r>
          </a:p>
          <a:p>
            <a:pPr marL="914400" lvl="1" indent="-457200" eaLnBrk="1" hangingPunct="1">
              <a:lnSpc>
                <a:spcPct val="200000"/>
              </a:lnSpc>
              <a:buFont typeface="Calibri" panose="020F0502020204030204" pitchFamily="34" charset="0"/>
              <a:buAutoNum type="arabicPeriod"/>
            </a:pPr>
            <a:r>
              <a:rPr lang="en-US" altLang="en-US" sz="2400"/>
              <a:t>Overcoming barriers to Justice / A2J</a:t>
            </a:r>
          </a:p>
          <a:p>
            <a:pPr marL="914400" lvl="1" indent="-457200" eaLnBrk="1" hangingPunct="1">
              <a:lnSpc>
                <a:spcPct val="200000"/>
              </a:lnSpc>
              <a:buFont typeface="Calibri" panose="020F0502020204030204" pitchFamily="34" charset="0"/>
              <a:buAutoNum type="arabicPeriod"/>
            </a:pPr>
            <a:r>
              <a:rPr lang="en-US" altLang="en-US" sz="2400"/>
              <a:t>Criminal Justice Response</a:t>
            </a:r>
          </a:p>
          <a:p>
            <a:pPr marL="914400" lvl="1" indent="-457200" eaLnBrk="1" hangingPunct="1">
              <a:lnSpc>
                <a:spcPct val="200000"/>
              </a:lnSpc>
              <a:buFont typeface="Calibri" panose="020F0502020204030204" pitchFamily="34" charset="0"/>
              <a:buAutoNum type="arabicPeriod"/>
            </a:pPr>
            <a:r>
              <a:rPr lang="en-US" altLang="en-US" sz="2400"/>
              <a:t>Civil Justice  Response</a:t>
            </a:r>
          </a:p>
          <a:p>
            <a:pPr marL="914400" lvl="1" indent="-457200" eaLnBrk="1" hangingPunct="1">
              <a:lnSpc>
                <a:spcPct val="200000"/>
              </a:lnSpc>
              <a:buFont typeface="Calibri" panose="020F0502020204030204" pitchFamily="34" charset="0"/>
              <a:buAutoNum type="arabicPeriod"/>
            </a:pPr>
            <a:r>
              <a:rPr lang="en-US" altLang="en-US" sz="2400"/>
              <a:t>Alternative Dispute Resolution</a:t>
            </a:r>
          </a:p>
        </p:txBody>
      </p:sp>
      <p:pic>
        <p:nvPicPr>
          <p:cNvPr id="20484" name="Picture 8">
            <a:extLst>
              <a:ext uri="{FF2B5EF4-FFF2-40B4-BE49-F238E27FC236}">
                <a16:creationId xmlns:a16="http://schemas.microsoft.com/office/drawing/2014/main" id="{305151A8-C3B5-4D41-99EF-266A90508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2" name="Picture 2">
            <a:extLst>
              <a:ext uri="{FF2B5EF4-FFF2-40B4-BE49-F238E27FC236}">
                <a16:creationId xmlns:a16="http://schemas.microsoft.com/office/drawing/2014/main" id="{03C706AC-EF31-4541-A83F-5FB3C33D3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039"/>
          <a:stretch>
            <a:fillRect/>
          </a:stretch>
        </p:blipFill>
        <p:spPr bwMode="auto">
          <a:xfrm>
            <a:off x="8896351" y="3681413"/>
            <a:ext cx="1808163" cy="183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a:extLst>
              <a:ext uri="{FF2B5EF4-FFF2-40B4-BE49-F238E27FC236}">
                <a16:creationId xmlns:a16="http://schemas.microsoft.com/office/drawing/2014/main" id="{2FFEDBBB-8F68-4DEF-990D-336E079A3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501" y="3716339"/>
            <a:ext cx="16414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7764" name="Picture 4">
            <a:extLst>
              <a:ext uri="{FF2B5EF4-FFF2-40B4-BE49-F238E27FC236}">
                <a16:creationId xmlns:a16="http://schemas.microsoft.com/office/drawing/2014/main" id="{7DCB7D58-47C6-46D1-84FD-F2CA558AB7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2962"/>
          <a:stretch>
            <a:fillRect/>
          </a:stretch>
        </p:blipFill>
        <p:spPr bwMode="auto">
          <a:xfrm>
            <a:off x="8896351" y="5581650"/>
            <a:ext cx="1763713" cy="127635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17765" name="Picture 5">
            <a:extLst>
              <a:ext uri="{FF2B5EF4-FFF2-40B4-BE49-F238E27FC236}">
                <a16:creationId xmlns:a16="http://schemas.microsoft.com/office/drawing/2014/main" id="{9C3CC554-E556-4182-A024-9CB343A8E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6458"/>
          <a:stretch>
            <a:fillRect/>
          </a:stretch>
        </p:blipFill>
        <p:spPr bwMode="auto">
          <a:xfrm>
            <a:off x="1528764" y="3475038"/>
            <a:ext cx="1870075" cy="168275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17766" name="Picture 6">
            <a:extLst>
              <a:ext uri="{FF2B5EF4-FFF2-40B4-BE49-F238E27FC236}">
                <a16:creationId xmlns:a16="http://schemas.microsoft.com/office/drawing/2014/main" id="{1C80F7BD-C8AB-408D-8C11-ADA72CC742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0867"/>
          <a:stretch>
            <a:fillRect/>
          </a:stretch>
        </p:blipFill>
        <p:spPr bwMode="auto">
          <a:xfrm>
            <a:off x="8774114" y="1554163"/>
            <a:ext cx="1893887" cy="2055812"/>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17767" name="Picture 7">
            <a:extLst>
              <a:ext uri="{FF2B5EF4-FFF2-40B4-BE49-F238E27FC236}">
                <a16:creationId xmlns:a16="http://schemas.microsoft.com/office/drawing/2014/main" id="{BC99ACBD-B84A-46B7-9C26-D2C517FD09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354" t="5057"/>
          <a:stretch>
            <a:fillRect/>
          </a:stretch>
        </p:blipFill>
        <p:spPr bwMode="auto">
          <a:xfrm>
            <a:off x="1544639" y="1616076"/>
            <a:ext cx="1893887" cy="166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03083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7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77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7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77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77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19">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77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a:extLst>
              <a:ext uri="{FF2B5EF4-FFF2-40B4-BE49-F238E27FC236}">
                <a16:creationId xmlns:a16="http://schemas.microsoft.com/office/drawing/2014/main" id="{9853955C-7EFC-4E90-BDB2-B8AD59DE10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a:extLst>
              <a:ext uri="{FF2B5EF4-FFF2-40B4-BE49-F238E27FC236}">
                <a16:creationId xmlns:a16="http://schemas.microsoft.com/office/drawing/2014/main" id="{C5F30223-24B2-4D7B-8B32-1564B0CCB34D}"/>
              </a:ext>
            </a:extLst>
          </p:cNvPr>
          <p:cNvSpPr>
            <a:spLocks noGrp="1"/>
          </p:cNvSpPr>
          <p:nvPr>
            <p:ph type="title"/>
          </p:nvPr>
        </p:nvSpPr>
        <p:spPr>
          <a:xfrm>
            <a:off x="1981200" y="846138"/>
            <a:ext cx="8229600" cy="1143000"/>
          </a:xfrm>
        </p:spPr>
        <p:txBody>
          <a:bodyPr/>
          <a:lstStyle/>
          <a:p>
            <a:pPr eaLnBrk="1" hangingPunct="1"/>
            <a:r>
              <a:rPr lang="en-US" altLang="en-US" sz="3600" b="1">
                <a:solidFill>
                  <a:srgbClr val="1F497D"/>
                </a:solidFill>
                <a:hlinkClick r:id="rId4"/>
              </a:rPr>
              <a:t>Course</a:t>
            </a:r>
            <a:r>
              <a:rPr lang="en-US" altLang="en-US" sz="3600" b="1">
                <a:solidFill>
                  <a:srgbClr val="1F497D"/>
                </a:solidFill>
              </a:rPr>
              <a:t> </a:t>
            </a:r>
            <a:r>
              <a:rPr lang="en-US" altLang="en-US" sz="3200" b="1">
                <a:solidFill>
                  <a:srgbClr val="1F497D"/>
                </a:solidFill>
              </a:rPr>
              <a:t>on VAW and DV</a:t>
            </a:r>
            <a:endParaRPr lang="en-US" altLang="en-US" sz="3200" b="1">
              <a:solidFill>
                <a:schemeClr val="tx2"/>
              </a:solidFill>
            </a:endParaRPr>
          </a:p>
        </p:txBody>
      </p:sp>
      <p:sp>
        <p:nvSpPr>
          <p:cNvPr id="5" name="TextBox 4">
            <a:extLst>
              <a:ext uri="{FF2B5EF4-FFF2-40B4-BE49-F238E27FC236}">
                <a16:creationId xmlns:a16="http://schemas.microsoft.com/office/drawing/2014/main" id="{F69385FB-FF6A-451C-A08B-826B43111427}"/>
              </a:ext>
            </a:extLst>
          </p:cNvPr>
          <p:cNvSpPr txBox="1">
            <a:spLocks noChangeArrowheads="1"/>
          </p:cNvSpPr>
          <p:nvPr/>
        </p:nvSpPr>
        <p:spPr bwMode="auto">
          <a:xfrm>
            <a:off x="8399464" y="3143251"/>
            <a:ext cx="2160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CA" altLang="en-US" sz="1800" i="1">
                <a:solidFill>
                  <a:srgbClr val="FF9933"/>
                </a:solidFill>
                <a:cs typeface="Arial" panose="020B0604020202020204" pitchFamily="34" charset="0"/>
              </a:rPr>
              <a:t>Click on the picture to watch the course  </a:t>
            </a:r>
          </a:p>
          <a:p>
            <a:pPr algn="r" fontAlgn="base">
              <a:spcBef>
                <a:spcPct val="0"/>
              </a:spcBef>
              <a:spcAft>
                <a:spcPct val="0"/>
              </a:spcAft>
              <a:buNone/>
            </a:pPr>
            <a:r>
              <a:rPr lang="en-CA" altLang="en-US" sz="1800" i="1">
                <a:solidFill>
                  <a:srgbClr val="FF9933"/>
                </a:solidFill>
                <a:cs typeface="Arial" panose="020B0604020202020204" pitchFamily="34" charset="0"/>
              </a:rPr>
              <a:t>presentation!</a:t>
            </a:r>
            <a:endParaRPr lang="en-GB" altLang="en-US" sz="1800" i="1">
              <a:solidFill>
                <a:srgbClr val="FF9933"/>
              </a:solidFill>
              <a:cs typeface="Arial" panose="020B0604020202020204" pitchFamily="34" charset="0"/>
            </a:endParaRPr>
          </a:p>
        </p:txBody>
      </p:sp>
      <p:pic>
        <p:nvPicPr>
          <p:cNvPr id="21509" name="Picture 6">
            <a:hlinkClick r:id="rId5"/>
            <a:extLst>
              <a:ext uri="{FF2B5EF4-FFF2-40B4-BE49-F238E27FC236}">
                <a16:creationId xmlns:a16="http://schemas.microsoft.com/office/drawing/2014/main" id="{E10CD9F3-A641-4147-9E9D-0141B272F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5789" y="1916114"/>
            <a:ext cx="6307137" cy="382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7">
            <a:extLst>
              <a:ext uri="{FF2B5EF4-FFF2-40B4-BE49-F238E27FC236}">
                <a16:creationId xmlns:a16="http://schemas.microsoft.com/office/drawing/2014/main" id="{E2764A55-0254-41CF-B1FD-DF18BE5280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6988"/>
            <a:ext cx="9144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8">
            <a:extLst>
              <a:ext uri="{FF2B5EF4-FFF2-40B4-BE49-F238E27FC236}">
                <a16:creationId xmlns:a16="http://schemas.microsoft.com/office/drawing/2014/main" id="{BE5914B5-6D95-46F4-8420-2ABF341C22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401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4">
            <a:extLst>
              <a:ext uri="{FF2B5EF4-FFF2-40B4-BE49-F238E27FC236}">
                <a16:creationId xmlns:a16="http://schemas.microsoft.com/office/drawing/2014/main" id="{796AE4F4-C1F2-4EE7-9423-1A8D220F63E2}"/>
              </a:ext>
            </a:extLst>
          </p:cNvPr>
          <p:cNvSpPr>
            <a:spLocks noGrp="1"/>
          </p:cNvSpPr>
          <p:nvPr>
            <p:ph idx="1"/>
          </p:nvPr>
        </p:nvSpPr>
        <p:spPr>
          <a:xfrm>
            <a:off x="1524001" y="1484314"/>
            <a:ext cx="4716463" cy="2592387"/>
          </a:xfrm>
        </p:spPr>
        <p:txBody>
          <a:bodyPr/>
          <a:lstStyle/>
          <a:p>
            <a:pPr marL="457200" lvl="1" indent="0" eaLnBrk="1" hangingPunct="1">
              <a:buNone/>
              <a:defRPr/>
            </a:pPr>
            <a:r>
              <a:rPr lang="en-US" altLang="en-US" b="1" dirty="0">
                <a:latin typeface="+mj-lt"/>
                <a:ea typeface="+mj-ea"/>
                <a:cs typeface="+mj-cs"/>
              </a:rPr>
              <a:t>Course VAW and DV OBJECTIVES</a:t>
            </a:r>
          </a:p>
          <a:p>
            <a:pPr lvl="1" eaLnBrk="1" hangingPunct="1">
              <a:buFont typeface="Arial" panose="020B0604020202020204" pitchFamily="34" charset="0"/>
              <a:buChar char="•"/>
              <a:defRPr/>
            </a:pPr>
            <a:r>
              <a:rPr lang="en-US" altLang="en-US" b="1" dirty="0">
                <a:latin typeface="+mj-lt"/>
                <a:ea typeface="+mj-ea"/>
                <a:cs typeface="+mj-cs"/>
              </a:rPr>
              <a:t>Knowledge</a:t>
            </a:r>
          </a:p>
          <a:p>
            <a:pPr lvl="2" eaLnBrk="1" hangingPunct="1">
              <a:defRPr/>
            </a:pPr>
            <a:r>
              <a:rPr lang="en-US" altLang="en-US" sz="2800" dirty="0">
                <a:latin typeface="+mj-lt"/>
                <a:ea typeface="+mj-ea"/>
                <a:cs typeface="+mj-cs"/>
              </a:rPr>
              <a:t>European legal system of protection</a:t>
            </a:r>
          </a:p>
          <a:p>
            <a:pPr lvl="2" eaLnBrk="1" hangingPunct="1">
              <a:defRPr/>
            </a:pPr>
            <a:r>
              <a:rPr lang="en-US" altLang="en-US" sz="2800" dirty="0">
                <a:latin typeface="+mj-lt"/>
                <a:ea typeface="+mj-ea"/>
                <a:cs typeface="+mj-cs"/>
              </a:rPr>
              <a:t>Case law (ECtHR, CJEU)</a:t>
            </a:r>
          </a:p>
        </p:txBody>
      </p:sp>
      <p:pic>
        <p:nvPicPr>
          <p:cNvPr id="22531" name="Picture 5">
            <a:extLst>
              <a:ext uri="{FF2B5EF4-FFF2-40B4-BE49-F238E27FC236}">
                <a16:creationId xmlns:a16="http://schemas.microsoft.com/office/drawing/2014/main" id="{DEFE5EC3-78DA-4FE6-B9D8-D5BCB656C9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6 CuadroTexto">
            <a:extLst>
              <a:ext uri="{FF2B5EF4-FFF2-40B4-BE49-F238E27FC236}">
                <a16:creationId xmlns:a16="http://schemas.microsoft.com/office/drawing/2014/main" id="{A932D4DE-25E4-413C-952B-36C49792535C}"/>
              </a:ext>
            </a:extLst>
          </p:cNvPr>
          <p:cNvSpPr txBox="1">
            <a:spLocks noChangeArrowheads="1"/>
          </p:cNvSpPr>
          <p:nvPr/>
        </p:nvSpPr>
        <p:spPr bwMode="auto">
          <a:xfrm>
            <a:off x="1524001" y="4635500"/>
            <a:ext cx="5724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fontAlgn="base">
              <a:spcBef>
                <a:spcPct val="0"/>
              </a:spcBef>
              <a:spcAft>
                <a:spcPct val="0"/>
              </a:spcAft>
              <a:buFont typeface="Arial" panose="020B0604020202020204" pitchFamily="34" charset="0"/>
              <a:buChar char="•"/>
            </a:pPr>
            <a:r>
              <a:rPr lang="en-US" altLang="en-US" b="1">
                <a:solidFill>
                  <a:srgbClr val="000000"/>
                </a:solidFill>
                <a:cs typeface="Arial" panose="020B0604020202020204" pitchFamily="34" charset="0"/>
              </a:rPr>
              <a:t>  Skills &amp; attitudes: </a:t>
            </a:r>
            <a:r>
              <a:rPr lang="en-US" altLang="en-US">
                <a:solidFill>
                  <a:srgbClr val="000000"/>
                </a:solidFill>
                <a:cs typeface="Arial" panose="020B0604020202020204" pitchFamily="34" charset="0"/>
              </a:rPr>
              <a:t>applicable in your daily work </a:t>
            </a:r>
          </a:p>
        </p:txBody>
      </p:sp>
      <p:pic>
        <p:nvPicPr>
          <p:cNvPr id="22533" name="Picture 2">
            <a:extLst>
              <a:ext uri="{FF2B5EF4-FFF2-40B4-BE49-F238E27FC236}">
                <a16:creationId xmlns:a16="http://schemas.microsoft.com/office/drawing/2014/main" id="{A185E3CE-3E42-4C2B-AC8C-9205C4B4D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1268413"/>
            <a:ext cx="3282950"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7">
            <a:extLst>
              <a:ext uri="{FF2B5EF4-FFF2-40B4-BE49-F238E27FC236}">
                <a16:creationId xmlns:a16="http://schemas.microsoft.com/office/drawing/2014/main" id="{1331DFC2-418B-472E-8E89-D36EC78B1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8">
            <a:extLst>
              <a:ext uri="{FF2B5EF4-FFF2-40B4-BE49-F238E27FC236}">
                <a16:creationId xmlns:a16="http://schemas.microsoft.com/office/drawing/2014/main" id="{66D3364C-69A9-4B05-B5DA-2202100D23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2126" y="3786189"/>
            <a:ext cx="1641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26495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a:extLst>
              <a:ext uri="{FF2B5EF4-FFF2-40B4-BE49-F238E27FC236}">
                <a16:creationId xmlns:a16="http://schemas.microsoft.com/office/drawing/2014/main" id="{F854B902-1D7B-41AC-BD72-18C5884D7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2">
            <a:extLst>
              <a:ext uri="{FF2B5EF4-FFF2-40B4-BE49-F238E27FC236}">
                <a16:creationId xmlns:a16="http://schemas.microsoft.com/office/drawing/2014/main" id="{F4844823-2239-4BC7-AA15-DA9AAF52F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738"/>
          <a:stretch>
            <a:fillRect/>
          </a:stretch>
        </p:blipFill>
        <p:spPr bwMode="auto">
          <a:xfrm>
            <a:off x="1717676" y="2825750"/>
            <a:ext cx="8951913" cy="403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a:extLst>
              <a:ext uri="{FF2B5EF4-FFF2-40B4-BE49-F238E27FC236}">
                <a16:creationId xmlns:a16="http://schemas.microsoft.com/office/drawing/2014/main" id="{DBFA0EC0-DC2E-4BC7-8A1D-B0C97FF96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526"/>
          <a:stretch>
            <a:fillRect/>
          </a:stretch>
        </p:blipFill>
        <p:spPr bwMode="auto">
          <a:xfrm>
            <a:off x="4151314" y="1052513"/>
            <a:ext cx="2740025"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33452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75941295-C92A-4327-90A6-644307B179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7">
            <a:extLst>
              <a:ext uri="{FF2B5EF4-FFF2-40B4-BE49-F238E27FC236}">
                <a16:creationId xmlns:a16="http://schemas.microsoft.com/office/drawing/2014/main" id="{89E63D73-148A-4BEA-8CE5-9FA6B72CB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3">
            <a:extLst>
              <a:ext uri="{FF2B5EF4-FFF2-40B4-BE49-F238E27FC236}">
                <a16:creationId xmlns:a16="http://schemas.microsoft.com/office/drawing/2014/main" id="{9A8379D3-7958-443C-BA3F-B4F16D0DD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563" y="1374776"/>
            <a:ext cx="4318000" cy="443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9">
            <a:extLst>
              <a:ext uri="{FF2B5EF4-FFF2-40B4-BE49-F238E27FC236}">
                <a16:creationId xmlns:a16="http://schemas.microsoft.com/office/drawing/2014/main" id="{72A0A435-B06D-43F7-A7D3-8CE96FDA0E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7575" y="1484314"/>
            <a:ext cx="3074988" cy="194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7">
            <a:extLst>
              <a:ext uri="{FF2B5EF4-FFF2-40B4-BE49-F238E27FC236}">
                <a16:creationId xmlns:a16="http://schemas.microsoft.com/office/drawing/2014/main" id="{19412A14-4471-49C0-97A9-36FAC96E43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306"/>
          <a:stretch>
            <a:fillRect/>
          </a:stretch>
        </p:blipFill>
        <p:spPr bwMode="auto">
          <a:xfrm>
            <a:off x="2235201" y="3652838"/>
            <a:ext cx="29241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437776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67A64A87-CB45-4616-AE8D-C5324BDCBC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7B96CAEF-595B-4D32-B47B-B614682BA2CF}"/>
              </a:ext>
            </a:extLst>
          </p:cNvPr>
          <p:cNvSpPr>
            <a:spLocks noGrp="1"/>
          </p:cNvSpPr>
          <p:nvPr>
            <p:ph type="title"/>
          </p:nvPr>
        </p:nvSpPr>
        <p:spPr>
          <a:xfrm>
            <a:off x="1981200" y="-26988"/>
            <a:ext cx="8229600" cy="1143001"/>
          </a:xfrm>
        </p:spPr>
        <p:txBody>
          <a:bodyPr/>
          <a:lstStyle/>
          <a:p>
            <a:pPr eaLnBrk="1" hangingPunct="1"/>
            <a:r>
              <a:rPr lang="en-US" altLang="en-US" sz="3600" b="1">
                <a:solidFill>
                  <a:srgbClr val="1F497D"/>
                </a:solidFill>
                <a:hlinkClick r:id="rId4"/>
              </a:rPr>
              <a:t>Course</a:t>
            </a:r>
            <a:r>
              <a:rPr lang="en-US" altLang="en-US" sz="3600" b="1">
                <a:solidFill>
                  <a:srgbClr val="1F497D"/>
                </a:solidFill>
              </a:rPr>
              <a:t> </a:t>
            </a:r>
            <a:r>
              <a:rPr lang="en-US" altLang="en-US" sz="3200" b="1">
                <a:solidFill>
                  <a:srgbClr val="1F497D"/>
                </a:solidFill>
              </a:rPr>
              <a:t>‘</a:t>
            </a:r>
            <a:r>
              <a:rPr lang="en-GB" altLang="en-US" sz="3200" b="1">
                <a:solidFill>
                  <a:srgbClr val="1F497D"/>
                </a:solidFill>
              </a:rPr>
              <a:t>VAW and DV -</a:t>
            </a:r>
            <a:r>
              <a:rPr lang="en-US" altLang="en-US" sz="3200" b="1">
                <a:solidFill>
                  <a:srgbClr val="1F497D"/>
                </a:solidFill>
              </a:rPr>
              <a:t> case law examples</a:t>
            </a:r>
            <a:r>
              <a:rPr lang="en-GB" altLang="en-US" sz="3200" b="1">
                <a:solidFill>
                  <a:srgbClr val="1F497D"/>
                </a:solidFill>
              </a:rPr>
              <a:t>’</a:t>
            </a:r>
            <a:endParaRPr lang="en-US" altLang="en-US" sz="3200" b="1">
              <a:solidFill>
                <a:schemeClr val="tx2"/>
              </a:solidFill>
            </a:endParaRPr>
          </a:p>
        </p:txBody>
      </p:sp>
      <p:pic>
        <p:nvPicPr>
          <p:cNvPr id="25604" name="Picture 7">
            <a:extLst>
              <a:ext uri="{FF2B5EF4-FFF2-40B4-BE49-F238E27FC236}">
                <a16:creationId xmlns:a16="http://schemas.microsoft.com/office/drawing/2014/main" id="{CCE1D91F-0207-483E-9A4B-6C3EAB01B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1196975"/>
            <a:ext cx="733425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a:extLst>
              <a:ext uri="{FF2B5EF4-FFF2-40B4-BE49-F238E27FC236}">
                <a16:creationId xmlns:a16="http://schemas.microsoft.com/office/drawing/2014/main" id="{C8A1CF14-C750-4B64-8E7E-7B0F8A83D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9464" y="1506539"/>
            <a:ext cx="55530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1" name="Picture 9">
            <a:extLst>
              <a:ext uri="{FF2B5EF4-FFF2-40B4-BE49-F238E27FC236}">
                <a16:creationId xmlns:a16="http://schemas.microsoft.com/office/drawing/2014/main" id="{A38631B3-B48F-4F05-9A78-7ACE5D5BA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739" y="1776414"/>
            <a:ext cx="496252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31174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xit" presetSubtype="32" fill="hold" nodeType="clickEffect">
                                  <p:stCondLst>
                                    <p:cond delay="0"/>
                                  </p:stCondLst>
                                  <p:childTnLst>
                                    <p:anim calcmode="lin" valueType="num">
                                      <p:cBhvr>
                                        <p:cTn id="10" dur="500"/>
                                        <p:tgtEl>
                                          <p:spTgt spid="18440"/>
                                        </p:tgtEl>
                                        <p:attrNameLst>
                                          <p:attrName>ppt_w</p:attrName>
                                        </p:attrNameLst>
                                      </p:cBhvr>
                                      <p:tavLst>
                                        <p:tav tm="0">
                                          <p:val>
                                            <p:strVal val="ppt_w"/>
                                          </p:val>
                                        </p:tav>
                                        <p:tav tm="100000">
                                          <p:val>
                                            <p:fltVal val="0"/>
                                          </p:val>
                                        </p:tav>
                                      </p:tavLst>
                                    </p:anim>
                                    <p:anim calcmode="lin" valueType="num">
                                      <p:cBhvr>
                                        <p:cTn id="11" dur="500"/>
                                        <p:tgtEl>
                                          <p:spTgt spid="18440"/>
                                        </p:tgtEl>
                                        <p:attrNameLst>
                                          <p:attrName>ppt_h</p:attrName>
                                        </p:attrNameLst>
                                      </p:cBhvr>
                                      <p:tavLst>
                                        <p:tav tm="0">
                                          <p:val>
                                            <p:strVal val="ppt_h"/>
                                          </p:val>
                                        </p:tav>
                                        <p:tav tm="100000">
                                          <p:val>
                                            <p:fltVal val="0"/>
                                          </p:val>
                                        </p:tav>
                                      </p:tavLst>
                                    </p:anim>
                                    <p:animEffect transition="out" filter="fade">
                                      <p:cBhvr>
                                        <p:cTn id="12" dur="500"/>
                                        <p:tgtEl>
                                          <p:spTgt spid="18440"/>
                                        </p:tgtEl>
                                      </p:cBhvr>
                                    </p:animEffect>
                                    <p:set>
                                      <p:cBhvr>
                                        <p:cTn id="13" dur="1" fill="hold">
                                          <p:stCondLst>
                                            <p:cond delay="499"/>
                                          </p:stCondLst>
                                        </p:cTn>
                                        <p:tgtEl>
                                          <p:spTgt spid="18440"/>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8441"/>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xit" presetSubtype="32" fill="hold" nodeType="clickEffect">
                                  <p:stCondLst>
                                    <p:cond delay="0"/>
                                  </p:stCondLst>
                                  <p:childTnLst>
                                    <p:anim calcmode="lin" valueType="num">
                                      <p:cBhvr>
                                        <p:cTn id="21" dur="500"/>
                                        <p:tgtEl>
                                          <p:spTgt spid="18441"/>
                                        </p:tgtEl>
                                        <p:attrNameLst>
                                          <p:attrName>ppt_w</p:attrName>
                                        </p:attrNameLst>
                                      </p:cBhvr>
                                      <p:tavLst>
                                        <p:tav tm="0">
                                          <p:val>
                                            <p:strVal val="ppt_w"/>
                                          </p:val>
                                        </p:tav>
                                        <p:tav tm="100000">
                                          <p:val>
                                            <p:fltVal val="0"/>
                                          </p:val>
                                        </p:tav>
                                      </p:tavLst>
                                    </p:anim>
                                    <p:anim calcmode="lin" valueType="num">
                                      <p:cBhvr>
                                        <p:cTn id="22" dur="500"/>
                                        <p:tgtEl>
                                          <p:spTgt spid="18441"/>
                                        </p:tgtEl>
                                        <p:attrNameLst>
                                          <p:attrName>ppt_h</p:attrName>
                                        </p:attrNameLst>
                                      </p:cBhvr>
                                      <p:tavLst>
                                        <p:tav tm="0">
                                          <p:val>
                                            <p:strVal val="ppt_h"/>
                                          </p:val>
                                        </p:tav>
                                        <p:tav tm="100000">
                                          <p:val>
                                            <p:fltVal val="0"/>
                                          </p:val>
                                        </p:tav>
                                      </p:tavLst>
                                    </p:anim>
                                    <p:animEffect transition="out" filter="fade">
                                      <p:cBhvr>
                                        <p:cTn id="23" dur="500"/>
                                        <p:tgtEl>
                                          <p:spTgt spid="18441"/>
                                        </p:tgtEl>
                                      </p:cBhvr>
                                    </p:animEffect>
                                    <p:set>
                                      <p:cBhvr>
                                        <p:cTn id="24" dur="1" fill="hold">
                                          <p:stCondLst>
                                            <p:cond delay="499"/>
                                          </p:stCondLst>
                                        </p:cTn>
                                        <p:tgtEl>
                                          <p:spTgt spid="18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a:bodyPr>
          <a:lstStyle/>
          <a:p>
            <a:r>
              <a:rPr lang="en-GB" sz="4000" dirty="0"/>
              <a:t>HELP IN THE EU</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3" y="3346881"/>
            <a:ext cx="9827580" cy="1185039"/>
          </a:xfrm>
        </p:spPr>
        <p:txBody>
          <a:bodyPr/>
          <a:lstStyle/>
          <a:p>
            <a:pPr marL="0" indent="0" algn="r">
              <a:buNone/>
            </a:pPr>
            <a:endParaRPr lang="en-GB" dirty="0"/>
          </a:p>
          <a:p>
            <a:pPr marL="0" indent="0" algn="ctr">
              <a:buNone/>
            </a:pPr>
            <a:r>
              <a:rPr lang="en-GB" sz="3200" dirty="0"/>
              <a:t>JOSQUIN LEGRAND</a:t>
            </a:r>
            <a:endParaRPr lang="fr-FR" sz="3200" dirty="0"/>
          </a:p>
        </p:txBody>
      </p:sp>
    </p:spTree>
    <p:extLst>
      <p:ext uri="{BB962C8B-B14F-4D97-AF65-F5344CB8AC3E}">
        <p14:creationId xmlns:p14="http://schemas.microsoft.com/office/powerpoint/2010/main" val="1922285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a:extLst>
              <a:ext uri="{FF2B5EF4-FFF2-40B4-BE49-F238E27FC236}">
                <a16:creationId xmlns:a16="http://schemas.microsoft.com/office/drawing/2014/main" id="{314F4BBA-74C2-4B0D-928F-AF89144AA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a:extLst>
              <a:ext uri="{FF2B5EF4-FFF2-40B4-BE49-F238E27FC236}">
                <a16:creationId xmlns:a16="http://schemas.microsoft.com/office/drawing/2014/main" id="{68652180-BB35-40BF-8615-2ECE28C2248F}"/>
              </a:ext>
            </a:extLst>
          </p:cNvPr>
          <p:cNvSpPr>
            <a:spLocks noGrp="1"/>
          </p:cNvSpPr>
          <p:nvPr>
            <p:ph type="title"/>
          </p:nvPr>
        </p:nvSpPr>
        <p:spPr>
          <a:xfrm>
            <a:off x="5519738" y="1216025"/>
            <a:ext cx="3262312" cy="1143000"/>
          </a:xfrm>
        </p:spPr>
        <p:txBody>
          <a:bodyPr/>
          <a:lstStyle/>
          <a:p>
            <a:pPr eaLnBrk="1" hangingPunct="1"/>
            <a:r>
              <a:rPr lang="en-US" altLang="en-US" sz="3600" b="1">
                <a:solidFill>
                  <a:srgbClr val="1F497D"/>
                </a:solidFill>
                <a:hlinkClick r:id="rId4"/>
              </a:rPr>
              <a:t>Course</a:t>
            </a:r>
            <a:r>
              <a:rPr lang="en-US" altLang="en-US" sz="3600" b="1">
                <a:solidFill>
                  <a:srgbClr val="1F497D"/>
                </a:solidFill>
              </a:rPr>
              <a:t> “</a:t>
            </a:r>
            <a:r>
              <a:rPr lang="en-GB" altLang="en-US" sz="3200" b="1">
                <a:solidFill>
                  <a:srgbClr val="1F497D"/>
                </a:solidFill>
              </a:rPr>
              <a:t>VAW and DV” videos</a:t>
            </a:r>
            <a:endParaRPr lang="en-US" altLang="en-US" sz="3200" b="1">
              <a:solidFill>
                <a:schemeClr val="tx2"/>
              </a:solidFill>
            </a:endParaRPr>
          </a:p>
        </p:txBody>
      </p:sp>
      <p:pic>
        <p:nvPicPr>
          <p:cNvPr id="26628" name="Picture 16">
            <a:extLst>
              <a:ext uri="{FF2B5EF4-FFF2-40B4-BE49-F238E27FC236}">
                <a16:creationId xmlns:a16="http://schemas.microsoft.com/office/drawing/2014/main" id="{E5F2D04A-6125-42C9-8D1D-595508F2F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6988"/>
            <a:ext cx="9144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18">
            <a:extLst>
              <a:ext uri="{FF2B5EF4-FFF2-40B4-BE49-F238E27FC236}">
                <a16:creationId xmlns:a16="http://schemas.microsoft.com/office/drawing/2014/main" id="{67BA7F4B-C9BD-4EAC-80FD-833B6DECA4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1" y="2636838"/>
            <a:ext cx="3617913" cy="2481262"/>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6630" name="Picture 14">
            <a:extLst>
              <a:ext uri="{FF2B5EF4-FFF2-40B4-BE49-F238E27FC236}">
                <a16:creationId xmlns:a16="http://schemas.microsoft.com/office/drawing/2014/main" id="{E5A1C4D2-230D-4C00-AA67-93FEA4938F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851" y="1212851"/>
            <a:ext cx="3762375" cy="2562225"/>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0499" name="Picture 19">
            <a:extLst>
              <a:ext uri="{FF2B5EF4-FFF2-40B4-BE49-F238E27FC236}">
                <a16:creationId xmlns:a16="http://schemas.microsoft.com/office/drawing/2014/main" id="{06A5F2F1-D1BD-461B-8831-955F8A9E26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281" r="11288"/>
          <a:stretch>
            <a:fillRect/>
          </a:stretch>
        </p:blipFill>
        <p:spPr bwMode="auto">
          <a:xfrm>
            <a:off x="8688389" y="5060951"/>
            <a:ext cx="2016125" cy="1731963"/>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0500" name="Picture 20">
            <a:extLst>
              <a:ext uri="{FF2B5EF4-FFF2-40B4-BE49-F238E27FC236}">
                <a16:creationId xmlns:a16="http://schemas.microsoft.com/office/drawing/2014/main" id="{DED3C5A9-A517-4B78-A5E5-99FBD7A533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6042"/>
          <a:stretch>
            <a:fillRect/>
          </a:stretch>
        </p:blipFill>
        <p:spPr bwMode="auto">
          <a:xfrm>
            <a:off x="8688388" y="1557339"/>
            <a:ext cx="1960562" cy="1582737"/>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0501" name="Picture 21">
            <a:extLst>
              <a:ext uri="{FF2B5EF4-FFF2-40B4-BE49-F238E27FC236}">
                <a16:creationId xmlns:a16="http://schemas.microsoft.com/office/drawing/2014/main" id="{F347EF2D-8F82-4422-BC23-729F10F214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8388" y="3284539"/>
            <a:ext cx="1979612" cy="1671637"/>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07593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0500"/>
                                        </p:tgtEl>
                                        <p:attrNameLst>
                                          <p:attrName>style.visibility</p:attrName>
                                        </p:attrNameLst>
                                      </p:cBhvr>
                                      <p:to>
                                        <p:strVal val="visible"/>
                                      </p:to>
                                    </p:set>
                                    <p:animEffect transition="in" filter="randombar(horizontal)">
                                      <p:cBhvr>
                                        <p:cTn id="7" dur="500"/>
                                        <p:tgtEl>
                                          <p:spTgt spid="20500"/>
                                        </p:tgtEl>
                                      </p:cBhvr>
                                    </p:animEffect>
                                  </p:childTnLst>
                                </p:cTn>
                              </p:par>
                              <p:par>
                                <p:cTn id="8" presetID="14" presetClass="entr" presetSubtype="10" fill="hold" nodeType="withEffect">
                                  <p:stCondLst>
                                    <p:cond delay="0"/>
                                  </p:stCondLst>
                                  <p:childTnLst>
                                    <p:set>
                                      <p:cBhvr>
                                        <p:cTn id="9" dur="1" fill="hold">
                                          <p:stCondLst>
                                            <p:cond delay="0"/>
                                          </p:stCondLst>
                                        </p:cTn>
                                        <p:tgtEl>
                                          <p:spTgt spid="20501"/>
                                        </p:tgtEl>
                                        <p:attrNameLst>
                                          <p:attrName>style.visibility</p:attrName>
                                        </p:attrNameLst>
                                      </p:cBhvr>
                                      <p:to>
                                        <p:strVal val="visible"/>
                                      </p:to>
                                    </p:set>
                                    <p:animEffect transition="in" filter="randombar(horizontal)">
                                      <p:cBhvr>
                                        <p:cTn id="10" dur="500"/>
                                        <p:tgtEl>
                                          <p:spTgt spid="20501"/>
                                        </p:tgtEl>
                                      </p:cBhvr>
                                    </p:animEffect>
                                  </p:childTnLst>
                                </p:cTn>
                              </p:par>
                              <p:par>
                                <p:cTn id="11" presetID="14" presetClass="entr" presetSubtype="10" fill="hold" nodeType="withEffect">
                                  <p:stCondLst>
                                    <p:cond delay="0"/>
                                  </p:stCondLst>
                                  <p:childTnLst>
                                    <p:set>
                                      <p:cBhvr>
                                        <p:cTn id="12" dur="1" fill="hold">
                                          <p:stCondLst>
                                            <p:cond delay="0"/>
                                          </p:stCondLst>
                                        </p:cTn>
                                        <p:tgtEl>
                                          <p:spTgt spid="20499"/>
                                        </p:tgtEl>
                                        <p:attrNameLst>
                                          <p:attrName>style.visibility</p:attrName>
                                        </p:attrNameLst>
                                      </p:cBhvr>
                                      <p:to>
                                        <p:strVal val="visible"/>
                                      </p:to>
                                    </p:set>
                                    <p:animEffect transition="in" filter="randombar(horizontal)">
                                      <p:cBhvr>
                                        <p:cTn id="13" dur="500"/>
                                        <p:tgtEl>
                                          <p:spTgt spid="20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863C7A1-B5C0-4FB6-9AEA-E43894AC4301}"/>
              </a:ext>
            </a:extLst>
          </p:cNvPr>
          <p:cNvSpPr>
            <a:spLocks noGrp="1"/>
          </p:cNvSpPr>
          <p:nvPr>
            <p:ph type="title"/>
          </p:nvPr>
        </p:nvSpPr>
        <p:spPr>
          <a:xfrm>
            <a:off x="3633788" y="765175"/>
            <a:ext cx="5918200" cy="1143000"/>
          </a:xfrm>
        </p:spPr>
        <p:txBody>
          <a:bodyPr/>
          <a:lstStyle/>
          <a:p>
            <a:pPr eaLnBrk="1" hangingPunct="1"/>
            <a:r>
              <a:rPr lang="en-US" altLang="en-US" sz="2400" b="1">
                <a:solidFill>
                  <a:srgbClr val="1F497D"/>
                </a:solidFill>
                <a:hlinkClick r:id="rId3"/>
              </a:rPr>
              <a:t>Course</a:t>
            </a:r>
            <a:r>
              <a:rPr lang="en-US" altLang="en-US" sz="2400" b="1">
                <a:solidFill>
                  <a:srgbClr val="1F497D"/>
                </a:solidFill>
              </a:rPr>
              <a:t> ‘‘VAW and DV – Module example’’</a:t>
            </a:r>
            <a:endParaRPr lang="en-US" altLang="en-US" sz="3600" b="1">
              <a:solidFill>
                <a:schemeClr val="tx2"/>
              </a:solidFill>
            </a:endParaRPr>
          </a:p>
        </p:txBody>
      </p:sp>
      <p:pic>
        <p:nvPicPr>
          <p:cNvPr id="27651" name="Picture 7">
            <a:extLst>
              <a:ext uri="{FF2B5EF4-FFF2-40B4-BE49-F238E27FC236}">
                <a16:creationId xmlns:a16="http://schemas.microsoft.com/office/drawing/2014/main" id="{DD90AD35-18F8-4E38-BBD3-768072762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202"/>
          <a:stretch>
            <a:fillRect/>
          </a:stretch>
        </p:blipFill>
        <p:spPr bwMode="auto">
          <a:xfrm>
            <a:off x="1847850" y="1639888"/>
            <a:ext cx="8813800" cy="521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11">
            <a:extLst>
              <a:ext uri="{FF2B5EF4-FFF2-40B4-BE49-F238E27FC236}">
                <a16:creationId xmlns:a16="http://schemas.microsoft.com/office/drawing/2014/main" id="{69B34FDE-559D-488F-B72F-B22842FBB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7650" y="-26988"/>
            <a:ext cx="9144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832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a:extLst>
              <a:ext uri="{FF2B5EF4-FFF2-40B4-BE49-F238E27FC236}">
                <a16:creationId xmlns:a16="http://schemas.microsoft.com/office/drawing/2014/main" id="{E0B2AB5C-D582-4CED-9AB5-786EA452FF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a:extLst>
              <a:ext uri="{FF2B5EF4-FFF2-40B4-BE49-F238E27FC236}">
                <a16:creationId xmlns:a16="http://schemas.microsoft.com/office/drawing/2014/main" id="{5B015F53-12C6-4DFC-A9A1-45D15BAE115E}"/>
              </a:ext>
            </a:extLst>
          </p:cNvPr>
          <p:cNvSpPr>
            <a:spLocks noGrp="1"/>
          </p:cNvSpPr>
          <p:nvPr>
            <p:ph type="title"/>
          </p:nvPr>
        </p:nvSpPr>
        <p:spPr>
          <a:xfrm>
            <a:off x="1981200" y="620713"/>
            <a:ext cx="8229600" cy="1143000"/>
          </a:xfrm>
        </p:spPr>
        <p:txBody>
          <a:bodyPr/>
          <a:lstStyle/>
          <a:p>
            <a:pPr eaLnBrk="1" hangingPunct="1"/>
            <a:r>
              <a:rPr lang="en-US" altLang="en-US" sz="3600" b="1">
                <a:solidFill>
                  <a:srgbClr val="1F497D"/>
                </a:solidFill>
                <a:hlinkClick r:id="rId4"/>
              </a:rPr>
              <a:t>Course</a:t>
            </a:r>
            <a:r>
              <a:rPr lang="en-US" altLang="en-US" sz="3600" b="1">
                <a:solidFill>
                  <a:srgbClr val="1F497D"/>
                </a:solidFill>
              </a:rPr>
              <a:t> </a:t>
            </a:r>
            <a:r>
              <a:rPr lang="en-US" altLang="en-US" sz="3200" b="1">
                <a:solidFill>
                  <a:srgbClr val="1F497D"/>
                </a:solidFill>
              </a:rPr>
              <a:t>on VAW and DV – Summary of module</a:t>
            </a:r>
            <a:endParaRPr lang="en-US" altLang="en-US" sz="3200" b="1">
              <a:solidFill>
                <a:schemeClr val="tx2"/>
              </a:solidFill>
            </a:endParaRPr>
          </a:p>
        </p:txBody>
      </p:sp>
      <p:pic>
        <p:nvPicPr>
          <p:cNvPr id="28676" name="Picture 7">
            <a:extLst>
              <a:ext uri="{FF2B5EF4-FFF2-40B4-BE49-F238E27FC236}">
                <a16:creationId xmlns:a16="http://schemas.microsoft.com/office/drawing/2014/main" id="{81221002-406A-46C8-BB76-0AEE6FE6A9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6988"/>
            <a:ext cx="9144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8">
            <a:extLst>
              <a:ext uri="{FF2B5EF4-FFF2-40B4-BE49-F238E27FC236}">
                <a16:creationId xmlns:a16="http://schemas.microsoft.com/office/drawing/2014/main" id="{B112CA35-8D8A-4211-BB4F-955F938EA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2">
            <a:extLst>
              <a:ext uri="{FF2B5EF4-FFF2-40B4-BE49-F238E27FC236}">
                <a16:creationId xmlns:a16="http://schemas.microsoft.com/office/drawing/2014/main" id="{CF94D1D6-D075-4D50-86E7-0AC88CAB23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214" y="1412876"/>
            <a:ext cx="8328025" cy="540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191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05EBA5C6-C322-4D1C-8D6F-FA9A0372EFB3}"/>
              </a:ext>
            </a:extLst>
          </p:cNvPr>
          <p:cNvSpPr>
            <a:spLocks noGrp="1"/>
          </p:cNvSpPr>
          <p:nvPr>
            <p:ph type="title"/>
          </p:nvPr>
        </p:nvSpPr>
        <p:spPr>
          <a:xfrm>
            <a:off x="1981200" y="765175"/>
            <a:ext cx="8229600" cy="1143000"/>
          </a:xfrm>
        </p:spPr>
        <p:txBody>
          <a:bodyPr/>
          <a:lstStyle/>
          <a:p>
            <a:pPr eaLnBrk="1" hangingPunct="1"/>
            <a:r>
              <a:rPr lang="en-US" altLang="en-US" sz="3600" b="1">
                <a:solidFill>
                  <a:srgbClr val="1F497D"/>
                </a:solidFill>
                <a:hlinkClick r:id="rId3"/>
              </a:rPr>
              <a:t>Course</a:t>
            </a:r>
            <a:r>
              <a:rPr lang="en-US" altLang="en-US" sz="3600" b="1">
                <a:solidFill>
                  <a:srgbClr val="1F497D"/>
                </a:solidFill>
              </a:rPr>
              <a:t> </a:t>
            </a:r>
            <a:r>
              <a:rPr lang="en-US" altLang="en-US" sz="3200" b="1">
                <a:solidFill>
                  <a:srgbClr val="1F497D"/>
                </a:solidFill>
              </a:rPr>
              <a:t>on VAW and DV – Assessment</a:t>
            </a:r>
            <a:endParaRPr lang="en-US" altLang="en-US" sz="3200" b="1">
              <a:solidFill>
                <a:schemeClr val="tx2"/>
              </a:solidFill>
            </a:endParaRPr>
          </a:p>
        </p:txBody>
      </p:sp>
      <p:pic>
        <p:nvPicPr>
          <p:cNvPr id="29699" name="Picture 7">
            <a:extLst>
              <a:ext uri="{FF2B5EF4-FFF2-40B4-BE49-F238E27FC236}">
                <a16:creationId xmlns:a16="http://schemas.microsoft.com/office/drawing/2014/main" id="{77822941-530F-422A-B048-B5B2633D5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6988"/>
            <a:ext cx="9144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8">
            <a:extLst>
              <a:ext uri="{FF2B5EF4-FFF2-40B4-BE49-F238E27FC236}">
                <a16:creationId xmlns:a16="http://schemas.microsoft.com/office/drawing/2014/main" id="{5148AA26-CFEC-43B3-ACEC-E8078CD3B7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2">
            <a:extLst>
              <a:ext uri="{FF2B5EF4-FFF2-40B4-BE49-F238E27FC236}">
                <a16:creationId xmlns:a16="http://schemas.microsoft.com/office/drawing/2014/main" id="{4E384E5B-0857-432D-B609-31C0EF605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8514" y="1628775"/>
            <a:ext cx="8054975" cy="518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8430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a:extLst>
              <a:ext uri="{FF2B5EF4-FFF2-40B4-BE49-F238E27FC236}">
                <a16:creationId xmlns:a16="http://schemas.microsoft.com/office/drawing/2014/main" id="{A1C759EF-9112-4738-81CC-1789B569B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988"/>
            <a:ext cx="9144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8">
            <a:extLst>
              <a:ext uri="{FF2B5EF4-FFF2-40B4-BE49-F238E27FC236}">
                <a16:creationId xmlns:a16="http://schemas.microsoft.com/office/drawing/2014/main" id="{E801E42A-DD80-4B75-8BC3-81DDC24035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2">
            <a:extLst>
              <a:ext uri="{FF2B5EF4-FFF2-40B4-BE49-F238E27FC236}">
                <a16:creationId xmlns:a16="http://schemas.microsoft.com/office/drawing/2014/main" id="{1D3D6678-6412-4F5D-A236-14E6BD3FB1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5314" y="1273176"/>
            <a:ext cx="8461375"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3014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a:extLst>
              <a:ext uri="{FF2B5EF4-FFF2-40B4-BE49-F238E27FC236}">
                <a16:creationId xmlns:a16="http://schemas.microsoft.com/office/drawing/2014/main" id="{4078D6F9-8543-444B-B78C-CB8507EC4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988"/>
            <a:ext cx="9144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8">
            <a:extLst>
              <a:ext uri="{FF2B5EF4-FFF2-40B4-BE49-F238E27FC236}">
                <a16:creationId xmlns:a16="http://schemas.microsoft.com/office/drawing/2014/main" id="{E1F1B8FB-F29F-4E07-AADF-66FAB6205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2">
            <a:extLst>
              <a:ext uri="{FF2B5EF4-FFF2-40B4-BE49-F238E27FC236}">
                <a16:creationId xmlns:a16="http://schemas.microsoft.com/office/drawing/2014/main" id="{82247A40-E6D2-4AED-B1F4-9B7E7F40E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89" y="1268414"/>
            <a:ext cx="8759825"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128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3">
            <a:extLst>
              <a:ext uri="{FF2B5EF4-FFF2-40B4-BE49-F238E27FC236}">
                <a16:creationId xmlns:a16="http://schemas.microsoft.com/office/drawing/2014/main" id="{3F11E429-0791-4064-A470-14549D6B9D80}"/>
              </a:ext>
            </a:extLst>
          </p:cNvPr>
          <p:cNvSpPr>
            <a:spLocks noGrp="1"/>
          </p:cNvSpPr>
          <p:nvPr>
            <p:ph idx="1"/>
          </p:nvPr>
        </p:nvSpPr>
        <p:spPr>
          <a:xfrm>
            <a:off x="1981200" y="1566863"/>
            <a:ext cx="8229600" cy="4525962"/>
          </a:xfrm>
        </p:spPr>
        <p:txBody>
          <a:bodyPr/>
          <a:lstStyle/>
          <a:p>
            <a:pPr marL="0" indent="0">
              <a:buNone/>
            </a:pPr>
            <a:r>
              <a:rPr lang="en-US" altLang="en-US" b="1"/>
              <a:t>Online course </a:t>
            </a:r>
            <a:r>
              <a:rPr lang="en-US" altLang="en-US"/>
              <a:t>duration is 10-12 hrs. More if reviewing links</a:t>
            </a:r>
          </a:p>
          <a:p>
            <a:pPr marL="0" indent="0">
              <a:buNone/>
            </a:pPr>
            <a:endParaRPr lang="en-US" altLang="en-US"/>
          </a:p>
          <a:p>
            <a:pPr marL="0" indent="0">
              <a:buNone/>
            </a:pPr>
            <a:endParaRPr lang="en-US" altLang="en-US"/>
          </a:p>
          <a:p>
            <a:pPr marL="0" indent="0">
              <a:buNone/>
            </a:pPr>
            <a:endParaRPr lang="en-US" altLang="en-US"/>
          </a:p>
          <a:p>
            <a:pPr marL="0" indent="0">
              <a:buNone/>
            </a:pPr>
            <a:endParaRPr lang="en-US" altLang="en-US" b="1"/>
          </a:p>
        </p:txBody>
      </p:sp>
      <p:pic>
        <p:nvPicPr>
          <p:cNvPr id="32771" name="Picture 2">
            <a:extLst>
              <a:ext uri="{FF2B5EF4-FFF2-40B4-BE49-F238E27FC236}">
                <a16:creationId xmlns:a16="http://schemas.microsoft.com/office/drawing/2014/main" id="{2EE875AC-CAB1-4DD8-97CD-D2656831D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2676525"/>
            <a:ext cx="72009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a:extLst>
              <a:ext uri="{FF2B5EF4-FFF2-40B4-BE49-F238E27FC236}">
                <a16:creationId xmlns:a16="http://schemas.microsoft.com/office/drawing/2014/main" id="{AE0A7778-BDBD-4CC6-A1C4-0C9A1D4CAD95}"/>
              </a:ext>
            </a:extLst>
          </p:cNvPr>
          <p:cNvSpPr txBox="1">
            <a:spLocks noChangeArrowheads="1"/>
          </p:cNvSpPr>
          <p:nvPr/>
        </p:nvSpPr>
        <p:spPr bwMode="auto">
          <a:xfrm>
            <a:off x="1992313" y="5159376"/>
            <a:ext cx="84248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200" b="1">
                <a:solidFill>
                  <a:prstClr val="black"/>
                </a:solidFill>
                <a:cs typeface="Arial" panose="020B0604020202020204" pitchFamily="34" charset="0"/>
              </a:rPr>
              <a:t>Moderated course </a:t>
            </a:r>
            <a:r>
              <a:rPr lang="en-US" altLang="en-US" sz="2200">
                <a:solidFill>
                  <a:prstClr val="black"/>
                </a:solidFill>
                <a:cs typeface="Arial" panose="020B0604020202020204" pitchFamily="34" charset="0"/>
              </a:rPr>
              <a:t>by national tutor: 3 hrs per 2 weeks over 2-3 months</a:t>
            </a:r>
          </a:p>
        </p:txBody>
      </p:sp>
      <p:pic>
        <p:nvPicPr>
          <p:cNvPr id="32773" name="Picture 5">
            <a:extLst>
              <a:ext uri="{FF2B5EF4-FFF2-40B4-BE49-F238E27FC236}">
                <a16:creationId xmlns:a16="http://schemas.microsoft.com/office/drawing/2014/main" id="{92573D4D-83F4-4CEF-9585-28A562C15A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itle 1">
            <a:extLst>
              <a:ext uri="{FF2B5EF4-FFF2-40B4-BE49-F238E27FC236}">
                <a16:creationId xmlns:a16="http://schemas.microsoft.com/office/drawing/2014/main" id="{34895B6A-82AF-4EC9-A3DF-87D72EC82F5F}"/>
              </a:ext>
            </a:extLst>
          </p:cNvPr>
          <p:cNvSpPr>
            <a:spLocks noGrp="1"/>
          </p:cNvSpPr>
          <p:nvPr>
            <p:ph type="title"/>
          </p:nvPr>
        </p:nvSpPr>
        <p:spPr>
          <a:xfrm>
            <a:off x="1974850" y="990600"/>
            <a:ext cx="8229600" cy="566738"/>
          </a:xfrm>
        </p:spPr>
        <p:txBody>
          <a:bodyPr/>
          <a:lstStyle/>
          <a:p>
            <a:pPr eaLnBrk="1" hangingPunct="1"/>
            <a:r>
              <a:rPr lang="en-US" altLang="en-US" sz="2400" b="1">
                <a:solidFill>
                  <a:srgbClr val="1F497D"/>
                </a:solidFill>
                <a:hlinkClick r:id="rId5"/>
              </a:rPr>
              <a:t>Course</a:t>
            </a:r>
            <a:r>
              <a:rPr lang="en-US" altLang="en-US" sz="2400" b="1">
                <a:solidFill>
                  <a:srgbClr val="1F497D"/>
                </a:solidFill>
              </a:rPr>
              <a:t> ‘‘VAW and DV’’</a:t>
            </a:r>
            <a:endParaRPr lang="en-US" altLang="en-US" sz="2200" b="1">
              <a:solidFill>
                <a:schemeClr val="tx2"/>
              </a:solidFill>
            </a:endParaRPr>
          </a:p>
        </p:txBody>
      </p:sp>
      <p:pic>
        <p:nvPicPr>
          <p:cNvPr id="32775" name="Picture 8">
            <a:extLst>
              <a:ext uri="{FF2B5EF4-FFF2-40B4-BE49-F238E27FC236}">
                <a16:creationId xmlns:a16="http://schemas.microsoft.com/office/drawing/2014/main" id="{202ACE11-0443-4580-B4A0-FD8E6145C2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890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80BF3C-F5C4-475F-BD3B-21B6E06B5057}"/>
              </a:ext>
            </a:extLst>
          </p:cNvPr>
          <p:cNvSpPr/>
          <p:nvPr/>
        </p:nvSpPr>
        <p:spPr>
          <a:xfrm>
            <a:off x="2164079" y="1036177"/>
            <a:ext cx="7730838" cy="1169551"/>
          </a:xfrm>
          <a:prstGeom prst="rect">
            <a:avLst/>
          </a:prstGeom>
          <a:effectLst>
            <a:softEdge rad="12700"/>
          </a:effectLst>
        </p:spPr>
        <p:txBody>
          <a:bodyPr>
            <a:spAutoFit/>
          </a:bodyPr>
          <a:lstStyle/>
          <a:p>
            <a:pPr marL="285750" indent="-285750" algn="just" eaLnBrk="0" fontAlgn="base" hangingPunct="0">
              <a:spcBef>
                <a:spcPct val="0"/>
              </a:spcBef>
              <a:spcAft>
                <a:spcPct val="0"/>
              </a:spcAft>
              <a:buFont typeface="Arial" panose="020B0604020202020204" pitchFamily="34" charset="0"/>
              <a:buChar char="•"/>
              <a:defRPr/>
            </a:pPr>
            <a:endParaRPr lang="ru-RU" sz="1400" dirty="0">
              <a:solidFill>
                <a:prstClr val="black"/>
              </a:solidFill>
              <a:latin typeface="Calibri" panose="020F0502020204030204" pitchFamily="34" charset="0"/>
              <a:cs typeface="Arial" charset="0"/>
            </a:endParaRPr>
          </a:p>
          <a:p>
            <a:pPr marL="285750" indent="-285750" algn="just" eaLnBrk="0" fontAlgn="base" hangingPunct="0">
              <a:spcBef>
                <a:spcPct val="0"/>
              </a:spcBef>
              <a:spcAft>
                <a:spcPct val="0"/>
              </a:spcAft>
              <a:buFont typeface="Arial" panose="020B0604020202020204" pitchFamily="34" charset="0"/>
              <a:buChar char="•"/>
              <a:defRPr/>
            </a:pPr>
            <a:endParaRPr lang="ru-RU" sz="1400" dirty="0">
              <a:solidFill>
                <a:prstClr val="black"/>
              </a:solidFill>
              <a:latin typeface="Calibri" panose="020F0502020204030204" pitchFamily="34" charset="0"/>
              <a:cs typeface="Arial" charset="0"/>
            </a:endParaRPr>
          </a:p>
          <a:p>
            <a:pPr marL="285750" indent="-285750" algn="just" eaLnBrk="0" fontAlgn="base" hangingPunct="0">
              <a:spcBef>
                <a:spcPct val="0"/>
              </a:spcBef>
              <a:spcAft>
                <a:spcPct val="0"/>
              </a:spcAft>
              <a:buFont typeface="Arial" panose="020B0604020202020204" pitchFamily="34" charset="0"/>
              <a:buChar char="•"/>
              <a:defRPr/>
            </a:pPr>
            <a:endParaRPr lang="ru-RU" sz="1400" dirty="0">
              <a:solidFill>
                <a:prstClr val="black"/>
              </a:solidFill>
              <a:latin typeface="Calibri" panose="020F0502020204030204" pitchFamily="34" charset="0"/>
              <a:cs typeface="Arial" charset="0"/>
            </a:endParaRPr>
          </a:p>
          <a:p>
            <a:pPr algn="just" eaLnBrk="0" fontAlgn="base" hangingPunct="0">
              <a:spcBef>
                <a:spcPct val="0"/>
              </a:spcBef>
              <a:spcAft>
                <a:spcPct val="0"/>
              </a:spcAft>
              <a:defRPr/>
            </a:pPr>
            <a:endParaRPr lang="ru-RU" sz="1400" dirty="0">
              <a:solidFill>
                <a:prstClr val="black"/>
              </a:solidFill>
              <a:latin typeface="Calibri" panose="020F0502020204030204" pitchFamily="34" charset="0"/>
              <a:cs typeface="Arial" charset="0"/>
            </a:endParaRPr>
          </a:p>
          <a:p>
            <a:pPr algn="just" eaLnBrk="0" fontAlgn="base" hangingPunct="0">
              <a:spcBef>
                <a:spcPct val="0"/>
              </a:spcBef>
              <a:spcAft>
                <a:spcPct val="0"/>
              </a:spcAft>
              <a:defRPr/>
            </a:pPr>
            <a:endParaRPr lang="ru-RU" sz="1400" dirty="0">
              <a:solidFill>
                <a:prstClr val="black"/>
              </a:solidFill>
              <a:latin typeface="Calibri" panose="020F0502020204030204" pitchFamily="34" charset="0"/>
              <a:cs typeface="Arial" charset="0"/>
            </a:endParaRPr>
          </a:p>
        </p:txBody>
      </p:sp>
      <p:sp>
        <p:nvSpPr>
          <p:cNvPr id="33797" name="Rectangle 6">
            <a:extLst>
              <a:ext uri="{FF2B5EF4-FFF2-40B4-BE49-F238E27FC236}">
                <a16:creationId xmlns:a16="http://schemas.microsoft.com/office/drawing/2014/main" id="{F7FA0965-979F-48EC-85AC-F22F1A721DE0}"/>
              </a:ext>
            </a:extLst>
          </p:cNvPr>
          <p:cNvSpPr>
            <a:spLocks noChangeArrowheads="1"/>
          </p:cNvSpPr>
          <p:nvPr/>
        </p:nvSpPr>
        <p:spPr bwMode="auto">
          <a:xfrm>
            <a:off x="1806576" y="233363"/>
            <a:ext cx="7337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fr-FR" altLang="en-US" sz="3600">
                <a:solidFill>
                  <a:srgbClr val="002060"/>
                </a:solidFill>
                <a:cs typeface="Arial" panose="020B0604020202020204" pitchFamily="34" charset="0"/>
              </a:rPr>
              <a:t>Courses available</a:t>
            </a:r>
            <a:r>
              <a:rPr lang="ru-RU" altLang="en-US" sz="2000">
                <a:solidFill>
                  <a:srgbClr val="002060"/>
                </a:solidFill>
                <a:cs typeface="Arial" panose="020B0604020202020204" pitchFamily="34" charset="0"/>
              </a:rPr>
              <a:t> </a:t>
            </a:r>
            <a:endParaRPr lang="en-US" altLang="en-US" sz="2000">
              <a:solidFill>
                <a:srgbClr val="002060"/>
              </a:solidFill>
              <a:cs typeface="Arial" panose="020B0604020202020204" pitchFamily="34" charset="0"/>
            </a:endParaRPr>
          </a:p>
        </p:txBody>
      </p:sp>
      <p:pic>
        <p:nvPicPr>
          <p:cNvPr id="33798" name="Picture 34" descr="P:\_coe-settings\desktop\Picture30.gif">
            <a:extLst>
              <a:ext uri="{FF2B5EF4-FFF2-40B4-BE49-F238E27FC236}">
                <a16:creationId xmlns:a16="http://schemas.microsoft.com/office/drawing/2014/main" id="{C6D344A8-D94F-4BB5-9A50-65810DF44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163" y="93663"/>
            <a:ext cx="4572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35">
            <a:extLst>
              <a:ext uri="{FF2B5EF4-FFF2-40B4-BE49-F238E27FC236}">
                <a16:creationId xmlns:a16="http://schemas.microsoft.com/office/drawing/2014/main" id="{D004732E-6C9F-4FA8-9B65-6017C89C3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r="-2"/>
          <a:stretch>
            <a:fillRect/>
          </a:stretch>
        </p:blipFill>
        <p:spPr bwMode="auto">
          <a:xfrm>
            <a:off x="10196513" y="0"/>
            <a:ext cx="4508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35E312DB-E4FB-48CD-89A2-5E63B4306110}"/>
              </a:ext>
            </a:extLst>
          </p:cNvPr>
          <p:cNvSpPr/>
          <p:nvPr/>
        </p:nvSpPr>
        <p:spPr>
          <a:xfrm>
            <a:off x="2351088" y="836614"/>
            <a:ext cx="7543800" cy="6524625"/>
          </a:xfrm>
          <a:prstGeom prst="rect">
            <a:avLst/>
          </a:prstGeom>
        </p:spPr>
        <p:txBody>
          <a:bodyPr>
            <a:spAutoFit/>
          </a:bodyPr>
          <a:lstStyle/>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Introduction to the ECHR and the ECtHR</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Admissibility criteria (ECtHR)</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Asylum </a:t>
            </a:r>
          </a:p>
          <a:p>
            <a:pPr marL="457200" indent="-457200" eaLnBrk="0" fontAlgn="base" hangingPunct="0">
              <a:spcBef>
                <a:spcPct val="0"/>
              </a:spcBef>
              <a:spcAft>
                <a:spcPct val="0"/>
              </a:spcAft>
              <a:buFontTx/>
              <a:buAutoNum type="arabicPeriod"/>
              <a:defRPr/>
            </a:pPr>
            <a:r>
              <a:rPr lang="en-GB" dirty="0">
                <a:solidFill>
                  <a:srgbClr val="0070C0"/>
                </a:solidFill>
                <a:latin typeface="Calibri" panose="020F0502020204030204" pitchFamily="34" charset="0"/>
                <a:cs typeface="Arial" charset="0"/>
              </a:rPr>
              <a:t>Family law </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Child-friendly justice and children’s rights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Anti-discrimination</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Hate crime/hate speech</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Community sanctions and alternative measures to detention</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International co-operation  in criminal matters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Business and human rights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Counterfeiting of medical products and crimes against public health</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Transitional justice</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Property rights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Freedom or expression</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Trafficking in light of the ECHR</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Pre-trial investigation in the light of ECHR</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Reasoning of judgments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Fight against racism, xenophobia and homophobia</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Data protection and privacy rights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Labour rights</a:t>
            </a:r>
          </a:p>
          <a:p>
            <a:pPr marL="457200" indent="-457200" eaLnBrk="0" fontAlgn="base" hangingPunct="0">
              <a:spcBef>
                <a:spcPct val="0"/>
              </a:spcBef>
              <a:spcAft>
                <a:spcPct val="0"/>
              </a:spcAft>
              <a:buFontTx/>
              <a:buAutoNum type="arabicPeriod"/>
              <a:defRPr/>
            </a:pPr>
            <a:r>
              <a:rPr lang="en-GB" altLang="en-US" dirty="0">
                <a:solidFill>
                  <a:srgbClr val="002060"/>
                </a:solidFill>
                <a:latin typeface="Calibri" panose="020F0502020204030204" pitchFamily="34" charset="0"/>
                <a:cs typeface="Arial" charset="0"/>
              </a:rPr>
              <a:t>Right to the integrity of the person (bioethics)</a:t>
            </a:r>
            <a:endParaRPr lang="fr-FR" altLang="en-US" dirty="0">
              <a:solidFill>
                <a:srgbClr val="002060"/>
              </a:solidFill>
              <a:latin typeface="Calibri" panose="020F0502020204030204" pitchFamily="34" charset="0"/>
              <a:cs typeface="Arial" charset="0"/>
            </a:endParaRPr>
          </a:p>
          <a:p>
            <a:pPr marL="457200" indent="-457200" eaLnBrk="0" fontAlgn="base" hangingPunct="0">
              <a:spcBef>
                <a:spcPct val="0"/>
              </a:spcBef>
              <a:spcAft>
                <a:spcPct val="0"/>
              </a:spcAft>
              <a:buFontTx/>
              <a:buAutoNum type="arabicPeriod"/>
              <a:defRPr/>
            </a:pPr>
            <a:endParaRPr lang="ru-RU" sz="2000" dirty="0">
              <a:solidFill>
                <a:srgbClr val="4BACC6">
                  <a:lumMod val="75000"/>
                </a:srgbClr>
              </a:solidFill>
              <a:latin typeface="Calibri" panose="020F0502020204030204" pitchFamily="34" charset="0"/>
              <a:cs typeface="Arial" charset="0"/>
            </a:endParaRPr>
          </a:p>
          <a:p>
            <a:pPr eaLnBrk="0" fontAlgn="base" hangingPunct="0">
              <a:spcBef>
                <a:spcPct val="0"/>
              </a:spcBef>
              <a:spcAft>
                <a:spcPct val="0"/>
              </a:spcAft>
              <a:defRPr/>
            </a:pPr>
            <a:r>
              <a:rPr lang="ru-RU" sz="2000" dirty="0">
                <a:solidFill>
                  <a:srgbClr val="2F8CB5"/>
                </a:solidFill>
                <a:latin typeface="Calibri" panose="020F0502020204030204" pitchFamily="34" charset="0"/>
                <a:cs typeface="Arial" charset="0"/>
              </a:rPr>
              <a:t> </a:t>
            </a:r>
            <a:endParaRPr lang="en-US" sz="2000" dirty="0">
              <a:solidFill>
                <a:srgbClr val="2F8CB5"/>
              </a:solidFill>
              <a:latin typeface="Calibri" panose="020F0502020204030204" pitchFamily="34" charset="0"/>
              <a:cs typeface="Arial" charset="0"/>
            </a:endParaRPr>
          </a:p>
        </p:txBody>
      </p:sp>
      <p:sp>
        <p:nvSpPr>
          <p:cNvPr id="33801" name="TextBox 1">
            <a:extLst>
              <a:ext uri="{FF2B5EF4-FFF2-40B4-BE49-F238E27FC236}">
                <a16:creationId xmlns:a16="http://schemas.microsoft.com/office/drawing/2014/main" id="{28533516-F14B-42C9-818E-DDC89283B645}"/>
              </a:ext>
            </a:extLst>
          </p:cNvPr>
          <p:cNvSpPr txBox="1">
            <a:spLocks noChangeArrowheads="1"/>
          </p:cNvSpPr>
          <p:nvPr/>
        </p:nvSpPr>
        <p:spPr bwMode="auto">
          <a:xfrm>
            <a:off x="7896225" y="5489576"/>
            <a:ext cx="22939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CA" altLang="en-US" sz="2800" i="1">
                <a:solidFill>
                  <a:srgbClr val="31859C"/>
                </a:solidFill>
                <a:cs typeface="Arial" panose="020B0604020202020204" pitchFamily="34" charset="0"/>
              </a:rPr>
              <a:t> </a:t>
            </a:r>
            <a:r>
              <a:rPr lang="en-CA" altLang="en-US" sz="2400" b="1" i="1">
                <a:solidFill>
                  <a:srgbClr val="31859C"/>
                </a:solidFill>
                <a:cs typeface="Arial" panose="020B0604020202020204" pitchFamily="34" charset="0"/>
              </a:rPr>
              <a:t>‘HELP </a:t>
            </a:r>
            <a:r>
              <a:rPr lang="en-CA" altLang="en-US" sz="2400" b="1" i="1">
                <a:solidFill>
                  <a:srgbClr val="FF9933"/>
                </a:solidFill>
                <a:cs typeface="Arial" panose="020B0604020202020204" pitchFamily="34" charset="0"/>
              </a:rPr>
              <a:t>in the 28</a:t>
            </a:r>
            <a:r>
              <a:rPr lang="en-CA" altLang="en-US" sz="2400" b="1" i="1">
                <a:solidFill>
                  <a:srgbClr val="31859C"/>
                </a:solidFill>
                <a:cs typeface="Arial" panose="020B0604020202020204" pitchFamily="34" charset="0"/>
              </a:rPr>
              <a:t>’ </a:t>
            </a:r>
            <a:r>
              <a:rPr lang="en-CA" altLang="en-US" sz="2400" i="1">
                <a:solidFill>
                  <a:srgbClr val="31859C"/>
                </a:solidFill>
                <a:cs typeface="Arial" panose="020B0604020202020204" pitchFamily="34" charset="0"/>
                <a:hlinkClick r:id="rId5"/>
              </a:rPr>
              <a:t>courses</a:t>
            </a:r>
            <a:endParaRPr lang="ru-RU" altLang="en-US" sz="2400" i="1">
              <a:solidFill>
                <a:srgbClr val="31859C"/>
              </a:solidFill>
              <a:cs typeface="Arial" panose="020B0604020202020204" pitchFamily="34" charset="0"/>
            </a:endParaRPr>
          </a:p>
        </p:txBody>
      </p:sp>
      <p:sp>
        <p:nvSpPr>
          <p:cNvPr id="3" name="Right Brace 2">
            <a:extLst>
              <a:ext uri="{FF2B5EF4-FFF2-40B4-BE49-F238E27FC236}">
                <a16:creationId xmlns:a16="http://schemas.microsoft.com/office/drawing/2014/main" id="{FEE8D0C5-C9DC-401F-9D8E-4F08D6930425}"/>
              </a:ext>
            </a:extLst>
          </p:cNvPr>
          <p:cNvSpPr/>
          <p:nvPr/>
        </p:nvSpPr>
        <p:spPr>
          <a:xfrm>
            <a:off x="7751763" y="5445126"/>
            <a:ext cx="431800" cy="1223963"/>
          </a:xfrm>
          <a:prstGeom prst="rightBrace">
            <a:avLst/>
          </a:prstGeom>
          <a:noFill/>
          <a:ln w="31750"/>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b="1" dirty="0">
              <a:solidFill>
                <a:prstClr val="black"/>
              </a:solidFill>
              <a:latin typeface="Calibri"/>
            </a:endParaRPr>
          </a:p>
        </p:txBody>
      </p:sp>
    </p:spTree>
    <p:extLst>
      <p:ext uri="{BB962C8B-B14F-4D97-AF65-F5344CB8AC3E}">
        <p14:creationId xmlns:p14="http://schemas.microsoft.com/office/powerpoint/2010/main" val="803320676"/>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4428B23-B6BC-437B-B72D-2E2A87A17158}"/>
              </a:ext>
            </a:extLst>
          </p:cNvPr>
          <p:cNvSpPr>
            <a:spLocks noGrp="1"/>
          </p:cNvSpPr>
          <p:nvPr>
            <p:ph type="title"/>
          </p:nvPr>
        </p:nvSpPr>
        <p:spPr>
          <a:xfrm>
            <a:off x="1981200" y="-90488"/>
            <a:ext cx="8229600" cy="1143001"/>
          </a:xfrm>
        </p:spPr>
        <p:txBody>
          <a:bodyPr/>
          <a:lstStyle/>
          <a:p>
            <a:r>
              <a:rPr lang="en-GB" altLang="en-US" sz="4000" b="1">
                <a:solidFill>
                  <a:srgbClr val="1F497D"/>
                </a:solidFill>
              </a:rPr>
              <a:t>HELP pipeline courses for 2018</a:t>
            </a:r>
            <a:endParaRPr lang="en-US" altLang="en-US" sz="4000" b="1"/>
          </a:p>
        </p:txBody>
      </p:sp>
      <p:sp>
        <p:nvSpPr>
          <p:cNvPr id="5" name="TextBox 4">
            <a:extLst>
              <a:ext uri="{FF2B5EF4-FFF2-40B4-BE49-F238E27FC236}">
                <a16:creationId xmlns:a16="http://schemas.microsoft.com/office/drawing/2014/main" id="{DB9F432F-931D-46EB-B5C1-548D13E4DE61}"/>
              </a:ext>
            </a:extLst>
          </p:cNvPr>
          <p:cNvSpPr txBox="1">
            <a:spLocks noChangeArrowheads="1"/>
          </p:cNvSpPr>
          <p:nvPr/>
        </p:nvSpPr>
        <p:spPr bwMode="auto">
          <a:xfrm>
            <a:off x="2406650" y="1268414"/>
            <a:ext cx="70739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pPr>
            <a:r>
              <a:rPr lang="en-GB" altLang="en-US" sz="3600" b="1">
                <a:solidFill>
                  <a:srgbClr val="1F497D"/>
                </a:solidFill>
                <a:cs typeface="Arial" panose="020B0604020202020204" pitchFamily="34" charset="0"/>
              </a:rPr>
              <a:t>Child refugee and migrants</a:t>
            </a:r>
          </a:p>
          <a:p>
            <a:pPr eaLnBrk="0" fontAlgn="base" hangingPunct="0">
              <a:spcBef>
                <a:spcPct val="0"/>
              </a:spcBef>
              <a:spcAft>
                <a:spcPct val="0"/>
              </a:spcAft>
            </a:pPr>
            <a:r>
              <a:rPr lang="en-GB" altLang="en-US" sz="3600" b="1">
                <a:solidFill>
                  <a:srgbClr val="1F497D"/>
                </a:solidFill>
                <a:cs typeface="Arial" panose="020B0604020202020204" pitchFamily="34" charset="0"/>
              </a:rPr>
              <a:t>Procedural rights in criminal proceedings and victims’ rights</a:t>
            </a:r>
          </a:p>
          <a:p>
            <a:pPr eaLnBrk="0" fontAlgn="base" hangingPunct="0">
              <a:spcBef>
                <a:spcPct val="0"/>
              </a:spcBef>
              <a:spcAft>
                <a:spcPct val="0"/>
              </a:spcAft>
            </a:pPr>
            <a:r>
              <a:rPr lang="en-GB" altLang="en-US" sz="3600" b="1">
                <a:solidFill>
                  <a:srgbClr val="1F497D"/>
                </a:solidFill>
                <a:cs typeface="Arial" panose="020B0604020202020204" pitchFamily="34" charset="0"/>
              </a:rPr>
              <a:t>Radicalisation Prevention</a:t>
            </a:r>
          </a:p>
          <a:p>
            <a:pPr eaLnBrk="0" fontAlgn="base" hangingPunct="0">
              <a:spcBef>
                <a:spcPct val="0"/>
              </a:spcBef>
              <a:spcAft>
                <a:spcPct val="0"/>
              </a:spcAft>
            </a:pPr>
            <a:r>
              <a:rPr lang="en-GB" altLang="en-US" sz="3600" b="1">
                <a:solidFill>
                  <a:srgbClr val="1F497D"/>
                </a:solidFill>
                <a:cs typeface="Arial" panose="020B0604020202020204" pitchFamily="34" charset="0"/>
              </a:rPr>
              <a:t>Family Law</a:t>
            </a:r>
          </a:p>
          <a:p>
            <a:pPr eaLnBrk="0" fontAlgn="base" hangingPunct="0">
              <a:spcBef>
                <a:spcPct val="0"/>
              </a:spcBef>
              <a:spcAft>
                <a:spcPct val="0"/>
              </a:spcAft>
            </a:pPr>
            <a:r>
              <a:rPr lang="en-GB" altLang="en-US" sz="3600" b="1">
                <a:solidFill>
                  <a:srgbClr val="1F497D"/>
                </a:solidFill>
                <a:cs typeface="Arial" panose="020B0604020202020204" pitchFamily="34" charset="0"/>
              </a:rPr>
              <a:t>Rights of persons with disabilities</a:t>
            </a:r>
          </a:p>
          <a:p>
            <a:pPr eaLnBrk="0" fontAlgn="base" hangingPunct="0">
              <a:spcBef>
                <a:spcPct val="0"/>
              </a:spcBef>
              <a:spcAft>
                <a:spcPct val="0"/>
              </a:spcAft>
            </a:pPr>
            <a:r>
              <a:rPr lang="en-GB" altLang="en-US" sz="3600" b="1">
                <a:solidFill>
                  <a:srgbClr val="1F497D"/>
                </a:solidFill>
                <a:cs typeface="Arial" panose="020B0604020202020204" pitchFamily="34" charset="0"/>
              </a:rPr>
              <a:t>Human Rights in Sports</a:t>
            </a:r>
          </a:p>
          <a:p>
            <a:pPr eaLnBrk="0" fontAlgn="base" hangingPunct="0">
              <a:spcBef>
                <a:spcPct val="0"/>
              </a:spcBef>
              <a:spcAft>
                <a:spcPct val="0"/>
              </a:spcAft>
            </a:pPr>
            <a:r>
              <a:rPr lang="en-GB" altLang="en-US" sz="3600" b="1">
                <a:solidFill>
                  <a:srgbClr val="1F497D"/>
                </a:solidFill>
                <a:cs typeface="Arial" panose="020B0604020202020204" pitchFamily="34" charset="0"/>
              </a:rPr>
              <a:t>Fight against Drugs</a:t>
            </a:r>
          </a:p>
        </p:txBody>
      </p:sp>
      <p:sp>
        <p:nvSpPr>
          <p:cNvPr id="2" name="Right Brace 1">
            <a:extLst>
              <a:ext uri="{FF2B5EF4-FFF2-40B4-BE49-F238E27FC236}">
                <a16:creationId xmlns:a16="http://schemas.microsoft.com/office/drawing/2014/main" id="{E213AFCC-F4EC-468B-AF64-E93241A5DEFA}"/>
              </a:ext>
            </a:extLst>
          </p:cNvPr>
          <p:cNvSpPr/>
          <p:nvPr/>
        </p:nvSpPr>
        <p:spPr>
          <a:xfrm>
            <a:off x="8688389" y="1989139"/>
            <a:ext cx="503237" cy="18002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a:solidFill>
                <a:srgbClr val="4F81BD"/>
              </a:solidFill>
              <a:latin typeface="Calibri"/>
            </a:endParaRPr>
          </a:p>
        </p:txBody>
      </p:sp>
      <p:sp>
        <p:nvSpPr>
          <p:cNvPr id="3" name="TextBox 2">
            <a:extLst>
              <a:ext uri="{FF2B5EF4-FFF2-40B4-BE49-F238E27FC236}">
                <a16:creationId xmlns:a16="http://schemas.microsoft.com/office/drawing/2014/main" id="{D77B37B7-2CEA-40E0-BA70-B6493290A12D}"/>
              </a:ext>
            </a:extLst>
          </p:cNvPr>
          <p:cNvSpPr txBox="1"/>
          <p:nvPr/>
        </p:nvSpPr>
        <p:spPr>
          <a:xfrm>
            <a:off x="8975726" y="2566989"/>
            <a:ext cx="1223963" cy="708025"/>
          </a:xfrm>
          <a:prstGeom prst="rect">
            <a:avLst/>
          </a:prstGeom>
          <a:noFill/>
        </p:spPr>
        <p:txBody>
          <a:bodyPr>
            <a:spAutoFit/>
          </a:bodyPr>
          <a:lstStyle/>
          <a:p>
            <a:pPr algn="ctr" eaLnBrk="0" fontAlgn="base" hangingPunct="0">
              <a:spcBef>
                <a:spcPct val="0"/>
              </a:spcBef>
              <a:spcAft>
                <a:spcPct val="0"/>
              </a:spcAft>
              <a:defRPr/>
            </a:pPr>
            <a:r>
              <a:rPr lang="en-GB" sz="2000" b="1" dirty="0">
                <a:solidFill>
                  <a:srgbClr val="FFC000"/>
                </a:solidFill>
                <a:effectLst>
                  <a:outerShdw blurRad="38100" dist="38100" dir="2700000" algn="tl">
                    <a:srgbClr val="000000">
                      <a:alpha val="43137"/>
                    </a:srgbClr>
                  </a:outerShdw>
                </a:effectLst>
                <a:latin typeface="Calibri" panose="020F0502020204030204" pitchFamily="34" charset="0"/>
                <a:cs typeface="Arial" charset="0"/>
              </a:rPr>
              <a:t>EU funding</a:t>
            </a:r>
            <a:endPar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Arial" charset="0"/>
            </a:endParaRPr>
          </a:p>
        </p:txBody>
      </p:sp>
    </p:spTree>
    <p:extLst>
      <p:ext uri="{BB962C8B-B14F-4D97-AF65-F5344CB8AC3E}">
        <p14:creationId xmlns:p14="http://schemas.microsoft.com/office/powerpoint/2010/main" val="27326799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C8441-BEEB-42EE-A49F-93F7054B2EB8}"/>
              </a:ext>
            </a:extLst>
          </p:cNvPr>
          <p:cNvSpPr>
            <a:spLocks noGrp="1"/>
          </p:cNvSpPr>
          <p:nvPr>
            <p:ph type="title"/>
          </p:nvPr>
        </p:nvSpPr>
        <p:spPr>
          <a:xfrm>
            <a:off x="1847850" y="476250"/>
            <a:ext cx="4464050" cy="1143000"/>
          </a:xfrm>
        </p:spPr>
        <p:txBody>
          <a:bodyPr/>
          <a:lstStyle/>
          <a:p>
            <a:pPr algn="l" eaLnBrk="1" hangingPunct="1">
              <a:defRPr/>
            </a:pPr>
            <a:r>
              <a:rPr lang="en-GB" altLang="en-US" sz="3200" b="1" dirty="0">
                <a:solidFill>
                  <a:schemeClr val="tx2"/>
                </a:solidFill>
                <a:effectLst>
                  <a:outerShdw blurRad="38100" dist="38100" dir="2700000" algn="tl">
                    <a:srgbClr val="000000">
                      <a:alpha val="43137"/>
                    </a:srgbClr>
                  </a:outerShdw>
                </a:effectLst>
              </a:rPr>
              <a:t>CoE HELP’s geographical outreach – 830 million Europeans</a:t>
            </a:r>
            <a:endParaRPr lang="de-DE" altLang="en-US" sz="3200" b="1" dirty="0">
              <a:solidFill>
                <a:schemeClr val="tx2"/>
              </a:solidFill>
            </a:endParaRPr>
          </a:p>
        </p:txBody>
      </p:sp>
      <p:pic>
        <p:nvPicPr>
          <p:cNvPr id="35843" name="Picture 3">
            <a:extLst>
              <a:ext uri="{FF2B5EF4-FFF2-40B4-BE49-F238E27FC236}">
                <a16:creationId xmlns:a16="http://schemas.microsoft.com/office/drawing/2014/main" id="{6F61754F-B312-469B-9E6D-58C2A166E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838" y="1557338"/>
            <a:ext cx="6291263"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a:extLst>
              <a:ext uri="{FF2B5EF4-FFF2-40B4-BE49-F238E27FC236}">
                <a16:creationId xmlns:a16="http://schemas.microsoft.com/office/drawing/2014/main" id="{720F80D3-0085-4B63-86FE-332700ACF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123825"/>
            <a:ext cx="4032250" cy="309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a:extLst>
              <a:ext uri="{FF2B5EF4-FFF2-40B4-BE49-F238E27FC236}">
                <a16:creationId xmlns:a16="http://schemas.microsoft.com/office/drawing/2014/main" id="{120EF0B9-B6B0-4B8E-BB57-B338BD7FF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400" y="3235325"/>
            <a:ext cx="3055938" cy="199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a:extLst>
              <a:ext uri="{FF2B5EF4-FFF2-40B4-BE49-F238E27FC236}">
                <a16:creationId xmlns:a16="http://schemas.microsoft.com/office/drawing/2014/main" id="{F896412D-654D-49BC-846F-3703F8A22F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364" y="4284664"/>
            <a:ext cx="4067175" cy="252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84404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animEffect transition="in" filter="fade">
                                      <p:cBhvr>
                                        <p:cTn id="9" dur="500"/>
                                        <p:tgtEl>
                                          <p:spTgt spid="174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7413"/>
                                        </p:tgtEl>
                                        <p:attrNameLst>
                                          <p:attrName>style.visibility</p:attrName>
                                        </p:attrNameLst>
                                      </p:cBhvr>
                                      <p:to>
                                        <p:strVal val="visible"/>
                                      </p:to>
                                    </p:set>
                                    <p:anim calcmode="lin" valueType="num">
                                      <p:cBhvr>
                                        <p:cTn id="14" dur="500" fill="hold"/>
                                        <p:tgtEl>
                                          <p:spTgt spid="17413"/>
                                        </p:tgtEl>
                                        <p:attrNameLst>
                                          <p:attrName>ppt_w</p:attrName>
                                        </p:attrNameLst>
                                      </p:cBhvr>
                                      <p:tavLst>
                                        <p:tav tm="0">
                                          <p:val>
                                            <p:fltVal val="0"/>
                                          </p:val>
                                        </p:tav>
                                        <p:tav tm="100000">
                                          <p:val>
                                            <p:strVal val="#ppt_w"/>
                                          </p:val>
                                        </p:tav>
                                      </p:tavLst>
                                    </p:anim>
                                    <p:anim calcmode="lin" valueType="num">
                                      <p:cBhvr>
                                        <p:cTn id="15" dur="500" fill="hold"/>
                                        <p:tgtEl>
                                          <p:spTgt spid="17413"/>
                                        </p:tgtEl>
                                        <p:attrNameLst>
                                          <p:attrName>ppt_h</p:attrName>
                                        </p:attrNameLst>
                                      </p:cBhvr>
                                      <p:tavLst>
                                        <p:tav tm="0">
                                          <p:val>
                                            <p:fltVal val="0"/>
                                          </p:val>
                                        </p:tav>
                                        <p:tav tm="100000">
                                          <p:val>
                                            <p:strVal val="#ppt_h"/>
                                          </p:val>
                                        </p:tav>
                                      </p:tavLst>
                                    </p:anim>
                                    <p:animEffect transition="in" filter="fade">
                                      <p:cBhvr>
                                        <p:cTn id="16" dur="500"/>
                                        <p:tgtEl>
                                          <p:spTgt spid="174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7414"/>
                                        </p:tgtEl>
                                        <p:attrNameLst>
                                          <p:attrName>style.visibility</p:attrName>
                                        </p:attrNameLst>
                                      </p:cBhvr>
                                      <p:to>
                                        <p:strVal val="visible"/>
                                      </p:to>
                                    </p:set>
                                    <p:anim calcmode="lin" valueType="num">
                                      <p:cBhvr>
                                        <p:cTn id="21" dur="500" fill="hold"/>
                                        <p:tgtEl>
                                          <p:spTgt spid="17414"/>
                                        </p:tgtEl>
                                        <p:attrNameLst>
                                          <p:attrName>ppt_w</p:attrName>
                                        </p:attrNameLst>
                                      </p:cBhvr>
                                      <p:tavLst>
                                        <p:tav tm="0">
                                          <p:val>
                                            <p:fltVal val="0"/>
                                          </p:val>
                                        </p:tav>
                                        <p:tav tm="100000">
                                          <p:val>
                                            <p:strVal val="#ppt_w"/>
                                          </p:val>
                                        </p:tav>
                                      </p:tavLst>
                                    </p:anim>
                                    <p:anim calcmode="lin" valueType="num">
                                      <p:cBhvr>
                                        <p:cTn id="22" dur="500" fill="hold"/>
                                        <p:tgtEl>
                                          <p:spTgt spid="17414"/>
                                        </p:tgtEl>
                                        <p:attrNameLst>
                                          <p:attrName>ppt_h</p:attrName>
                                        </p:attrNameLst>
                                      </p:cBhvr>
                                      <p:tavLst>
                                        <p:tav tm="0">
                                          <p:val>
                                            <p:fltVal val="0"/>
                                          </p:val>
                                        </p:tav>
                                        <p:tav tm="100000">
                                          <p:val>
                                            <p:strVal val="#ppt_h"/>
                                          </p:val>
                                        </p:tav>
                                      </p:tavLst>
                                    </p:anim>
                                    <p:animEffect transition="in" filter="fade">
                                      <p:cBhvr>
                                        <p:cTn id="23"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a:bodyPr>
          <a:lstStyle/>
          <a:p>
            <a:r>
              <a:rPr lang="en-GB" sz="4000" dirty="0"/>
              <a:t>HELP IN THE EU</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3" y="3346881"/>
            <a:ext cx="9827580" cy="1185039"/>
          </a:xfrm>
        </p:spPr>
        <p:txBody>
          <a:bodyPr/>
          <a:lstStyle/>
          <a:p>
            <a:pPr marL="0" indent="0" algn="r">
              <a:buNone/>
            </a:pPr>
            <a:endParaRPr lang="en-GB" dirty="0"/>
          </a:p>
          <a:p>
            <a:pPr marL="0" indent="0" algn="ctr">
              <a:buNone/>
            </a:pPr>
            <a:r>
              <a:rPr lang="en-GB" sz="3200" dirty="0"/>
              <a:t>LENKA VOJÍŘOVÁ</a:t>
            </a:r>
            <a:endParaRPr lang="fr-FR" sz="3200" dirty="0"/>
          </a:p>
        </p:txBody>
      </p:sp>
    </p:spTree>
    <p:extLst>
      <p:ext uri="{BB962C8B-B14F-4D97-AF65-F5344CB8AC3E}">
        <p14:creationId xmlns:p14="http://schemas.microsoft.com/office/powerpoint/2010/main" val="268504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2AA380C7-29FC-4DF9-BCF2-D22C062C28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7413" y="1479551"/>
            <a:ext cx="5637212"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 name="Group 64">
            <a:extLst>
              <a:ext uri="{FF2B5EF4-FFF2-40B4-BE49-F238E27FC236}">
                <a16:creationId xmlns:a16="http://schemas.microsoft.com/office/drawing/2014/main" id="{6AB88D18-3B65-4301-A81C-972142B9676E}"/>
              </a:ext>
            </a:extLst>
          </p:cNvPr>
          <p:cNvGrpSpPr>
            <a:grpSpLocks/>
          </p:cNvGrpSpPr>
          <p:nvPr/>
        </p:nvGrpSpPr>
        <p:grpSpPr bwMode="auto">
          <a:xfrm>
            <a:off x="3076576" y="2852739"/>
            <a:ext cx="3540125" cy="2903537"/>
            <a:chOff x="1570856" y="2659063"/>
            <a:chExt cx="3540894" cy="2903537"/>
          </a:xfrm>
        </p:grpSpPr>
        <p:grpSp>
          <p:nvGrpSpPr>
            <p:cNvPr id="36906" name="Group 34">
              <a:extLst>
                <a:ext uri="{FF2B5EF4-FFF2-40B4-BE49-F238E27FC236}">
                  <a16:creationId xmlns:a16="http://schemas.microsoft.com/office/drawing/2014/main" id="{72897559-6A81-486B-8FEC-B182657DC4AD}"/>
                </a:ext>
              </a:extLst>
            </p:cNvPr>
            <p:cNvGrpSpPr>
              <a:grpSpLocks/>
            </p:cNvGrpSpPr>
            <p:nvPr/>
          </p:nvGrpSpPr>
          <p:grpSpPr bwMode="auto">
            <a:xfrm>
              <a:off x="1570856" y="2659063"/>
              <a:ext cx="3505200" cy="2903537"/>
              <a:chOff x="1596390" y="2659610"/>
              <a:chExt cx="3505826" cy="2902990"/>
            </a:xfrm>
          </p:grpSpPr>
          <p:sp>
            <p:nvSpPr>
              <p:cNvPr id="72" name="Freeform 26">
                <a:extLst>
                  <a:ext uri="{FF2B5EF4-FFF2-40B4-BE49-F238E27FC236}">
                    <a16:creationId xmlns:a16="http://schemas.microsoft.com/office/drawing/2014/main" id="{2505204C-4E1E-4413-AD3B-33D1E5A31894}"/>
                  </a:ext>
                </a:extLst>
              </p:cNvPr>
              <p:cNvSpPr/>
              <p:nvPr/>
            </p:nvSpPr>
            <p:spPr>
              <a:xfrm>
                <a:off x="1721853" y="4118247"/>
                <a:ext cx="1108514" cy="938036"/>
              </a:xfrm>
              <a:custGeom>
                <a:avLst/>
                <a:gdLst>
                  <a:gd name="connsiteX0" fmla="*/ 1097280 w 1108710"/>
                  <a:gd name="connsiteY0" fmla="*/ 403860 h 937905"/>
                  <a:gd name="connsiteX1" fmla="*/ 1104900 w 1108710"/>
                  <a:gd name="connsiteY1" fmla="*/ 422910 h 937905"/>
                  <a:gd name="connsiteX2" fmla="*/ 1108710 w 1108710"/>
                  <a:gd name="connsiteY2" fmla="*/ 434340 h 937905"/>
                  <a:gd name="connsiteX3" fmla="*/ 1104900 w 1108710"/>
                  <a:gd name="connsiteY3" fmla="*/ 453390 h 937905"/>
                  <a:gd name="connsiteX4" fmla="*/ 1097280 w 1108710"/>
                  <a:gd name="connsiteY4" fmla="*/ 476250 h 937905"/>
                  <a:gd name="connsiteX5" fmla="*/ 1074420 w 1108710"/>
                  <a:gd name="connsiteY5" fmla="*/ 491490 h 937905"/>
                  <a:gd name="connsiteX6" fmla="*/ 1062990 w 1108710"/>
                  <a:gd name="connsiteY6" fmla="*/ 495300 h 937905"/>
                  <a:gd name="connsiteX7" fmla="*/ 1051560 w 1108710"/>
                  <a:gd name="connsiteY7" fmla="*/ 502920 h 937905"/>
                  <a:gd name="connsiteX8" fmla="*/ 1028700 w 1108710"/>
                  <a:gd name="connsiteY8" fmla="*/ 521970 h 937905"/>
                  <a:gd name="connsiteX9" fmla="*/ 994410 w 1108710"/>
                  <a:gd name="connsiteY9" fmla="*/ 537210 h 937905"/>
                  <a:gd name="connsiteX10" fmla="*/ 960120 w 1108710"/>
                  <a:gd name="connsiteY10" fmla="*/ 529590 h 937905"/>
                  <a:gd name="connsiteX11" fmla="*/ 948690 w 1108710"/>
                  <a:gd name="connsiteY11" fmla="*/ 521970 h 937905"/>
                  <a:gd name="connsiteX12" fmla="*/ 899160 w 1108710"/>
                  <a:gd name="connsiteY12" fmla="*/ 529590 h 937905"/>
                  <a:gd name="connsiteX13" fmla="*/ 887730 w 1108710"/>
                  <a:gd name="connsiteY13" fmla="*/ 537210 h 937905"/>
                  <a:gd name="connsiteX14" fmla="*/ 872490 w 1108710"/>
                  <a:gd name="connsiteY14" fmla="*/ 560070 h 937905"/>
                  <a:gd name="connsiteX15" fmla="*/ 864870 w 1108710"/>
                  <a:gd name="connsiteY15" fmla="*/ 571500 h 937905"/>
                  <a:gd name="connsiteX16" fmla="*/ 853440 w 1108710"/>
                  <a:gd name="connsiteY16" fmla="*/ 579120 h 937905"/>
                  <a:gd name="connsiteX17" fmla="*/ 834390 w 1108710"/>
                  <a:gd name="connsiteY17" fmla="*/ 594360 h 937905"/>
                  <a:gd name="connsiteX18" fmla="*/ 822960 w 1108710"/>
                  <a:gd name="connsiteY18" fmla="*/ 598170 h 937905"/>
                  <a:gd name="connsiteX19" fmla="*/ 811530 w 1108710"/>
                  <a:gd name="connsiteY19" fmla="*/ 609600 h 937905"/>
                  <a:gd name="connsiteX20" fmla="*/ 788670 w 1108710"/>
                  <a:gd name="connsiteY20" fmla="*/ 617220 h 937905"/>
                  <a:gd name="connsiteX21" fmla="*/ 777240 w 1108710"/>
                  <a:gd name="connsiteY21" fmla="*/ 628650 h 937905"/>
                  <a:gd name="connsiteX22" fmla="*/ 750570 w 1108710"/>
                  <a:gd name="connsiteY22" fmla="*/ 659130 h 937905"/>
                  <a:gd name="connsiteX23" fmla="*/ 739140 w 1108710"/>
                  <a:gd name="connsiteY23" fmla="*/ 693420 h 937905"/>
                  <a:gd name="connsiteX24" fmla="*/ 735330 w 1108710"/>
                  <a:gd name="connsiteY24" fmla="*/ 704850 h 937905"/>
                  <a:gd name="connsiteX25" fmla="*/ 727710 w 1108710"/>
                  <a:gd name="connsiteY25" fmla="*/ 716280 h 937905"/>
                  <a:gd name="connsiteX26" fmla="*/ 731520 w 1108710"/>
                  <a:gd name="connsiteY26" fmla="*/ 758190 h 937905"/>
                  <a:gd name="connsiteX27" fmla="*/ 735330 w 1108710"/>
                  <a:gd name="connsiteY27" fmla="*/ 781050 h 937905"/>
                  <a:gd name="connsiteX28" fmla="*/ 712470 w 1108710"/>
                  <a:gd name="connsiteY28" fmla="*/ 788670 h 937905"/>
                  <a:gd name="connsiteX29" fmla="*/ 701040 w 1108710"/>
                  <a:gd name="connsiteY29" fmla="*/ 792480 h 937905"/>
                  <a:gd name="connsiteX30" fmla="*/ 689610 w 1108710"/>
                  <a:gd name="connsiteY30" fmla="*/ 796290 h 937905"/>
                  <a:gd name="connsiteX31" fmla="*/ 678180 w 1108710"/>
                  <a:gd name="connsiteY31" fmla="*/ 800100 h 937905"/>
                  <a:gd name="connsiteX32" fmla="*/ 655320 w 1108710"/>
                  <a:gd name="connsiteY32" fmla="*/ 822960 h 937905"/>
                  <a:gd name="connsiteX33" fmla="*/ 640080 w 1108710"/>
                  <a:gd name="connsiteY33" fmla="*/ 842010 h 937905"/>
                  <a:gd name="connsiteX34" fmla="*/ 621030 w 1108710"/>
                  <a:gd name="connsiteY34" fmla="*/ 864870 h 937905"/>
                  <a:gd name="connsiteX35" fmla="*/ 613410 w 1108710"/>
                  <a:gd name="connsiteY35" fmla="*/ 876300 h 937905"/>
                  <a:gd name="connsiteX36" fmla="*/ 601980 w 1108710"/>
                  <a:gd name="connsiteY36" fmla="*/ 880110 h 937905"/>
                  <a:gd name="connsiteX37" fmla="*/ 575310 w 1108710"/>
                  <a:gd name="connsiteY37" fmla="*/ 883920 h 937905"/>
                  <a:gd name="connsiteX38" fmla="*/ 563880 w 1108710"/>
                  <a:gd name="connsiteY38" fmla="*/ 887730 h 937905"/>
                  <a:gd name="connsiteX39" fmla="*/ 541020 w 1108710"/>
                  <a:gd name="connsiteY39" fmla="*/ 902970 h 937905"/>
                  <a:gd name="connsiteX40" fmla="*/ 521970 w 1108710"/>
                  <a:gd name="connsiteY40" fmla="*/ 918210 h 937905"/>
                  <a:gd name="connsiteX41" fmla="*/ 502920 w 1108710"/>
                  <a:gd name="connsiteY41" fmla="*/ 933450 h 937905"/>
                  <a:gd name="connsiteX42" fmla="*/ 480060 w 1108710"/>
                  <a:gd name="connsiteY42" fmla="*/ 929640 h 937905"/>
                  <a:gd name="connsiteX43" fmla="*/ 441960 w 1108710"/>
                  <a:gd name="connsiteY43" fmla="*/ 918210 h 937905"/>
                  <a:gd name="connsiteX44" fmla="*/ 407670 w 1108710"/>
                  <a:gd name="connsiteY44" fmla="*/ 914400 h 937905"/>
                  <a:gd name="connsiteX45" fmla="*/ 377190 w 1108710"/>
                  <a:gd name="connsiteY45" fmla="*/ 906780 h 937905"/>
                  <a:gd name="connsiteX46" fmla="*/ 354330 w 1108710"/>
                  <a:gd name="connsiteY46" fmla="*/ 902970 h 937905"/>
                  <a:gd name="connsiteX47" fmla="*/ 316230 w 1108710"/>
                  <a:gd name="connsiteY47" fmla="*/ 891540 h 937905"/>
                  <a:gd name="connsiteX48" fmla="*/ 304800 w 1108710"/>
                  <a:gd name="connsiteY48" fmla="*/ 887730 h 937905"/>
                  <a:gd name="connsiteX49" fmla="*/ 293370 w 1108710"/>
                  <a:gd name="connsiteY49" fmla="*/ 883920 h 937905"/>
                  <a:gd name="connsiteX50" fmla="*/ 281940 w 1108710"/>
                  <a:gd name="connsiteY50" fmla="*/ 876300 h 937905"/>
                  <a:gd name="connsiteX51" fmla="*/ 220980 w 1108710"/>
                  <a:gd name="connsiteY51" fmla="*/ 880110 h 937905"/>
                  <a:gd name="connsiteX52" fmla="*/ 198120 w 1108710"/>
                  <a:gd name="connsiteY52" fmla="*/ 887730 h 937905"/>
                  <a:gd name="connsiteX53" fmla="*/ 175260 w 1108710"/>
                  <a:gd name="connsiteY53" fmla="*/ 906780 h 937905"/>
                  <a:gd name="connsiteX54" fmla="*/ 163830 w 1108710"/>
                  <a:gd name="connsiteY54" fmla="*/ 918210 h 937905"/>
                  <a:gd name="connsiteX55" fmla="*/ 140970 w 1108710"/>
                  <a:gd name="connsiteY55" fmla="*/ 929640 h 937905"/>
                  <a:gd name="connsiteX56" fmla="*/ 129540 w 1108710"/>
                  <a:gd name="connsiteY56" fmla="*/ 925830 h 937905"/>
                  <a:gd name="connsiteX57" fmla="*/ 110490 w 1108710"/>
                  <a:gd name="connsiteY57" fmla="*/ 891540 h 937905"/>
                  <a:gd name="connsiteX58" fmla="*/ 114300 w 1108710"/>
                  <a:gd name="connsiteY58" fmla="*/ 861060 h 937905"/>
                  <a:gd name="connsiteX59" fmla="*/ 121920 w 1108710"/>
                  <a:gd name="connsiteY59" fmla="*/ 838200 h 937905"/>
                  <a:gd name="connsiteX60" fmla="*/ 118110 w 1108710"/>
                  <a:gd name="connsiteY60" fmla="*/ 815340 h 937905"/>
                  <a:gd name="connsiteX61" fmla="*/ 102870 w 1108710"/>
                  <a:gd name="connsiteY61" fmla="*/ 811530 h 937905"/>
                  <a:gd name="connsiteX62" fmla="*/ 80010 w 1108710"/>
                  <a:gd name="connsiteY62" fmla="*/ 803910 h 937905"/>
                  <a:gd name="connsiteX63" fmla="*/ 72390 w 1108710"/>
                  <a:gd name="connsiteY63" fmla="*/ 792480 h 937905"/>
                  <a:gd name="connsiteX64" fmla="*/ 49530 w 1108710"/>
                  <a:gd name="connsiteY64" fmla="*/ 777240 h 937905"/>
                  <a:gd name="connsiteX65" fmla="*/ 26670 w 1108710"/>
                  <a:gd name="connsiteY65" fmla="*/ 762000 h 937905"/>
                  <a:gd name="connsiteX66" fmla="*/ 15240 w 1108710"/>
                  <a:gd name="connsiteY66" fmla="*/ 754380 h 937905"/>
                  <a:gd name="connsiteX67" fmla="*/ 3810 w 1108710"/>
                  <a:gd name="connsiteY67" fmla="*/ 746760 h 937905"/>
                  <a:gd name="connsiteX68" fmla="*/ 0 w 1108710"/>
                  <a:gd name="connsiteY68" fmla="*/ 735330 h 937905"/>
                  <a:gd name="connsiteX69" fmla="*/ 11430 w 1108710"/>
                  <a:gd name="connsiteY69" fmla="*/ 701040 h 937905"/>
                  <a:gd name="connsiteX70" fmla="*/ 22860 w 1108710"/>
                  <a:gd name="connsiteY70" fmla="*/ 697230 h 937905"/>
                  <a:gd name="connsiteX71" fmla="*/ 45720 w 1108710"/>
                  <a:gd name="connsiteY71" fmla="*/ 681990 h 937905"/>
                  <a:gd name="connsiteX72" fmla="*/ 60960 w 1108710"/>
                  <a:gd name="connsiteY72" fmla="*/ 659130 h 937905"/>
                  <a:gd name="connsiteX73" fmla="*/ 68580 w 1108710"/>
                  <a:gd name="connsiteY73" fmla="*/ 647700 h 937905"/>
                  <a:gd name="connsiteX74" fmla="*/ 76200 w 1108710"/>
                  <a:gd name="connsiteY74" fmla="*/ 624840 h 937905"/>
                  <a:gd name="connsiteX75" fmla="*/ 80010 w 1108710"/>
                  <a:gd name="connsiteY75" fmla="*/ 598170 h 937905"/>
                  <a:gd name="connsiteX76" fmla="*/ 83820 w 1108710"/>
                  <a:gd name="connsiteY76" fmla="*/ 544830 h 937905"/>
                  <a:gd name="connsiteX77" fmla="*/ 87630 w 1108710"/>
                  <a:gd name="connsiteY77" fmla="*/ 533400 h 937905"/>
                  <a:gd name="connsiteX78" fmla="*/ 91440 w 1108710"/>
                  <a:gd name="connsiteY78" fmla="*/ 518160 h 937905"/>
                  <a:gd name="connsiteX79" fmla="*/ 95250 w 1108710"/>
                  <a:gd name="connsiteY79" fmla="*/ 483870 h 937905"/>
                  <a:gd name="connsiteX80" fmla="*/ 148590 w 1108710"/>
                  <a:gd name="connsiteY80" fmla="*/ 472440 h 937905"/>
                  <a:gd name="connsiteX81" fmla="*/ 160020 w 1108710"/>
                  <a:gd name="connsiteY81" fmla="*/ 468630 h 937905"/>
                  <a:gd name="connsiteX82" fmla="*/ 167640 w 1108710"/>
                  <a:gd name="connsiteY82" fmla="*/ 457200 h 937905"/>
                  <a:gd name="connsiteX83" fmla="*/ 179070 w 1108710"/>
                  <a:gd name="connsiteY83" fmla="*/ 445770 h 937905"/>
                  <a:gd name="connsiteX84" fmla="*/ 186690 w 1108710"/>
                  <a:gd name="connsiteY84" fmla="*/ 403860 h 937905"/>
                  <a:gd name="connsiteX85" fmla="*/ 190500 w 1108710"/>
                  <a:gd name="connsiteY85" fmla="*/ 377190 h 937905"/>
                  <a:gd name="connsiteX86" fmla="*/ 198120 w 1108710"/>
                  <a:gd name="connsiteY86" fmla="*/ 354330 h 937905"/>
                  <a:gd name="connsiteX87" fmla="*/ 201930 w 1108710"/>
                  <a:gd name="connsiteY87" fmla="*/ 342900 h 937905"/>
                  <a:gd name="connsiteX88" fmla="*/ 213360 w 1108710"/>
                  <a:gd name="connsiteY88" fmla="*/ 331470 h 937905"/>
                  <a:gd name="connsiteX89" fmla="*/ 236220 w 1108710"/>
                  <a:gd name="connsiteY89" fmla="*/ 316230 h 937905"/>
                  <a:gd name="connsiteX90" fmla="*/ 259080 w 1108710"/>
                  <a:gd name="connsiteY90" fmla="*/ 300990 h 937905"/>
                  <a:gd name="connsiteX91" fmla="*/ 281940 w 1108710"/>
                  <a:gd name="connsiteY91" fmla="*/ 293370 h 937905"/>
                  <a:gd name="connsiteX92" fmla="*/ 289560 w 1108710"/>
                  <a:gd name="connsiteY92" fmla="*/ 266700 h 937905"/>
                  <a:gd name="connsiteX93" fmla="*/ 285750 w 1108710"/>
                  <a:gd name="connsiteY93" fmla="*/ 243840 h 937905"/>
                  <a:gd name="connsiteX94" fmla="*/ 262890 w 1108710"/>
                  <a:gd name="connsiteY94" fmla="*/ 236220 h 937905"/>
                  <a:gd name="connsiteX95" fmla="*/ 240030 w 1108710"/>
                  <a:gd name="connsiteY95" fmla="*/ 220980 h 937905"/>
                  <a:gd name="connsiteX96" fmla="*/ 217170 w 1108710"/>
                  <a:gd name="connsiteY96" fmla="*/ 209550 h 937905"/>
                  <a:gd name="connsiteX97" fmla="*/ 171450 w 1108710"/>
                  <a:gd name="connsiteY97" fmla="*/ 205740 h 937905"/>
                  <a:gd name="connsiteX98" fmla="*/ 148590 w 1108710"/>
                  <a:gd name="connsiteY98" fmla="*/ 190500 h 937905"/>
                  <a:gd name="connsiteX99" fmla="*/ 137160 w 1108710"/>
                  <a:gd name="connsiteY99" fmla="*/ 182880 h 937905"/>
                  <a:gd name="connsiteX100" fmla="*/ 114300 w 1108710"/>
                  <a:gd name="connsiteY100" fmla="*/ 175260 h 937905"/>
                  <a:gd name="connsiteX101" fmla="*/ 102870 w 1108710"/>
                  <a:gd name="connsiteY101" fmla="*/ 171450 h 937905"/>
                  <a:gd name="connsiteX102" fmla="*/ 80010 w 1108710"/>
                  <a:gd name="connsiteY102" fmla="*/ 167640 h 937905"/>
                  <a:gd name="connsiteX103" fmla="*/ 76200 w 1108710"/>
                  <a:gd name="connsiteY103" fmla="*/ 156210 h 937905"/>
                  <a:gd name="connsiteX104" fmla="*/ 95250 w 1108710"/>
                  <a:gd name="connsiteY104" fmla="*/ 137160 h 937905"/>
                  <a:gd name="connsiteX105" fmla="*/ 102870 w 1108710"/>
                  <a:gd name="connsiteY105" fmla="*/ 125730 h 937905"/>
                  <a:gd name="connsiteX106" fmla="*/ 95250 w 1108710"/>
                  <a:gd name="connsiteY106" fmla="*/ 87630 h 937905"/>
                  <a:gd name="connsiteX107" fmla="*/ 83820 w 1108710"/>
                  <a:gd name="connsiteY107" fmla="*/ 76200 h 937905"/>
                  <a:gd name="connsiteX108" fmla="*/ 80010 w 1108710"/>
                  <a:gd name="connsiteY108" fmla="*/ 64770 h 937905"/>
                  <a:gd name="connsiteX109" fmla="*/ 72390 w 1108710"/>
                  <a:gd name="connsiteY109" fmla="*/ 53340 h 937905"/>
                  <a:gd name="connsiteX110" fmla="*/ 76200 w 1108710"/>
                  <a:gd name="connsiteY110" fmla="*/ 34290 h 937905"/>
                  <a:gd name="connsiteX111" fmla="*/ 83820 w 1108710"/>
                  <a:gd name="connsiteY111" fmla="*/ 22860 h 937905"/>
                  <a:gd name="connsiteX112" fmla="*/ 95250 w 1108710"/>
                  <a:gd name="connsiteY112" fmla="*/ 19050 h 937905"/>
                  <a:gd name="connsiteX113" fmla="*/ 156210 w 1108710"/>
                  <a:gd name="connsiteY113" fmla="*/ 15240 h 937905"/>
                  <a:gd name="connsiteX114" fmla="*/ 179070 w 1108710"/>
                  <a:gd name="connsiteY114" fmla="*/ 11430 h 937905"/>
                  <a:gd name="connsiteX115" fmla="*/ 190500 w 1108710"/>
                  <a:gd name="connsiteY115" fmla="*/ 7620 h 937905"/>
                  <a:gd name="connsiteX116" fmla="*/ 220980 w 1108710"/>
                  <a:gd name="connsiteY116" fmla="*/ 0 h 937905"/>
                  <a:gd name="connsiteX117" fmla="*/ 255270 w 1108710"/>
                  <a:gd name="connsiteY117" fmla="*/ 3810 h 937905"/>
                  <a:gd name="connsiteX118" fmla="*/ 266700 w 1108710"/>
                  <a:gd name="connsiteY118" fmla="*/ 7620 h 937905"/>
                  <a:gd name="connsiteX119" fmla="*/ 274320 w 1108710"/>
                  <a:gd name="connsiteY119" fmla="*/ 19050 h 937905"/>
                  <a:gd name="connsiteX120" fmla="*/ 285750 w 1108710"/>
                  <a:gd name="connsiteY120" fmla="*/ 26670 h 937905"/>
                  <a:gd name="connsiteX121" fmla="*/ 297180 w 1108710"/>
                  <a:gd name="connsiteY121" fmla="*/ 38100 h 937905"/>
                  <a:gd name="connsiteX122" fmla="*/ 320040 w 1108710"/>
                  <a:gd name="connsiteY122" fmla="*/ 53340 h 937905"/>
                  <a:gd name="connsiteX123" fmla="*/ 327660 w 1108710"/>
                  <a:gd name="connsiteY123" fmla="*/ 64770 h 937905"/>
                  <a:gd name="connsiteX124" fmla="*/ 342900 w 1108710"/>
                  <a:gd name="connsiteY124" fmla="*/ 68580 h 937905"/>
                  <a:gd name="connsiteX125" fmla="*/ 354330 w 1108710"/>
                  <a:gd name="connsiteY125" fmla="*/ 76200 h 937905"/>
                  <a:gd name="connsiteX126" fmla="*/ 377190 w 1108710"/>
                  <a:gd name="connsiteY126" fmla="*/ 83820 h 937905"/>
                  <a:gd name="connsiteX127" fmla="*/ 400050 w 1108710"/>
                  <a:gd name="connsiteY127" fmla="*/ 95250 h 937905"/>
                  <a:gd name="connsiteX128" fmla="*/ 411480 w 1108710"/>
                  <a:gd name="connsiteY128" fmla="*/ 102870 h 937905"/>
                  <a:gd name="connsiteX129" fmla="*/ 445770 w 1108710"/>
                  <a:gd name="connsiteY129" fmla="*/ 110490 h 937905"/>
                  <a:gd name="connsiteX130" fmla="*/ 457200 w 1108710"/>
                  <a:gd name="connsiteY130" fmla="*/ 114300 h 937905"/>
                  <a:gd name="connsiteX131" fmla="*/ 476250 w 1108710"/>
                  <a:gd name="connsiteY131" fmla="*/ 118110 h 937905"/>
                  <a:gd name="connsiteX132" fmla="*/ 487680 w 1108710"/>
                  <a:gd name="connsiteY132" fmla="*/ 125730 h 937905"/>
                  <a:gd name="connsiteX133" fmla="*/ 525780 w 1108710"/>
                  <a:gd name="connsiteY133" fmla="*/ 137160 h 937905"/>
                  <a:gd name="connsiteX134" fmla="*/ 560070 w 1108710"/>
                  <a:gd name="connsiteY134" fmla="*/ 152400 h 937905"/>
                  <a:gd name="connsiteX135" fmla="*/ 571500 w 1108710"/>
                  <a:gd name="connsiteY135" fmla="*/ 156210 h 937905"/>
                  <a:gd name="connsiteX136" fmla="*/ 582930 w 1108710"/>
                  <a:gd name="connsiteY136" fmla="*/ 160020 h 937905"/>
                  <a:gd name="connsiteX137" fmla="*/ 605790 w 1108710"/>
                  <a:gd name="connsiteY137" fmla="*/ 175260 h 937905"/>
                  <a:gd name="connsiteX138" fmla="*/ 640080 w 1108710"/>
                  <a:gd name="connsiteY138" fmla="*/ 186690 h 937905"/>
                  <a:gd name="connsiteX139" fmla="*/ 662940 w 1108710"/>
                  <a:gd name="connsiteY139" fmla="*/ 194310 h 937905"/>
                  <a:gd name="connsiteX140" fmla="*/ 674370 w 1108710"/>
                  <a:gd name="connsiteY140" fmla="*/ 198120 h 937905"/>
                  <a:gd name="connsiteX141" fmla="*/ 697230 w 1108710"/>
                  <a:gd name="connsiteY141" fmla="*/ 209550 h 937905"/>
                  <a:gd name="connsiteX142" fmla="*/ 742950 w 1108710"/>
                  <a:gd name="connsiteY142" fmla="*/ 213360 h 937905"/>
                  <a:gd name="connsiteX143" fmla="*/ 754380 w 1108710"/>
                  <a:gd name="connsiteY143" fmla="*/ 217170 h 937905"/>
                  <a:gd name="connsiteX144" fmla="*/ 777240 w 1108710"/>
                  <a:gd name="connsiteY144" fmla="*/ 228600 h 937905"/>
                  <a:gd name="connsiteX145" fmla="*/ 796290 w 1108710"/>
                  <a:gd name="connsiteY145" fmla="*/ 247650 h 937905"/>
                  <a:gd name="connsiteX146" fmla="*/ 803910 w 1108710"/>
                  <a:gd name="connsiteY146" fmla="*/ 259080 h 937905"/>
                  <a:gd name="connsiteX147" fmla="*/ 815340 w 1108710"/>
                  <a:gd name="connsiteY147" fmla="*/ 266700 h 937905"/>
                  <a:gd name="connsiteX148" fmla="*/ 826770 w 1108710"/>
                  <a:gd name="connsiteY148" fmla="*/ 278130 h 937905"/>
                  <a:gd name="connsiteX149" fmla="*/ 838200 w 1108710"/>
                  <a:gd name="connsiteY149" fmla="*/ 281940 h 937905"/>
                  <a:gd name="connsiteX150" fmla="*/ 849630 w 1108710"/>
                  <a:gd name="connsiteY150" fmla="*/ 289560 h 937905"/>
                  <a:gd name="connsiteX151" fmla="*/ 857250 w 1108710"/>
                  <a:gd name="connsiteY151" fmla="*/ 300990 h 937905"/>
                  <a:gd name="connsiteX152" fmla="*/ 883920 w 1108710"/>
                  <a:gd name="connsiteY152" fmla="*/ 312420 h 937905"/>
                  <a:gd name="connsiteX153" fmla="*/ 895350 w 1108710"/>
                  <a:gd name="connsiteY153" fmla="*/ 320040 h 937905"/>
                  <a:gd name="connsiteX154" fmla="*/ 899160 w 1108710"/>
                  <a:gd name="connsiteY154" fmla="*/ 331470 h 937905"/>
                  <a:gd name="connsiteX155" fmla="*/ 922020 w 1108710"/>
                  <a:gd name="connsiteY155" fmla="*/ 339090 h 937905"/>
                  <a:gd name="connsiteX156" fmla="*/ 933450 w 1108710"/>
                  <a:gd name="connsiteY156" fmla="*/ 342900 h 937905"/>
                  <a:gd name="connsiteX157" fmla="*/ 944880 w 1108710"/>
                  <a:gd name="connsiteY157" fmla="*/ 350520 h 937905"/>
                  <a:gd name="connsiteX158" fmla="*/ 979170 w 1108710"/>
                  <a:gd name="connsiteY158" fmla="*/ 354330 h 937905"/>
                  <a:gd name="connsiteX159" fmla="*/ 1002030 w 1108710"/>
                  <a:gd name="connsiteY159" fmla="*/ 361950 h 937905"/>
                  <a:gd name="connsiteX160" fmla="*/ 1013460 w 1108710"/>
                  <a:gd name="connsiteY160" fmla="*/ 365760 h 937905"/>
                  <a:gd name="connsiteX161" fmla="*/ 1024890 w 1108710"/>
                  <a:gd name="connsiteY161" fmla="*/ 373380 h 937905"/>
                  <a:gd name="connsiteX162" fmla="*/ 1047750 w 1108710"/>
                  <a:gd name="connsiteY162" fmla="*/ 381000 h 937905"/>
                  <a:gd name="connsiteX163" fmla="*/ 1059180 w 1108710"/>
                  <a:gd name="connsiteY163" fmla="*/ 384810 h 937905"/>
                  <a:gd name="connsiteX164" fmla="*/ 1070610 w 1108710"/>
                  <a:gd name="connsiteY164" fmla="*/ 392430 h 937905"/>
                  <a:gd name="connsiteX165" fmla="*/ 1082040 w 1108710"/>
                  <a:gd name="connsiteY165" fmla="*/ 403860 h 937905"/>
                  <a:gd name="connsiteX166" fmla="*/ 1097280 w 1108710"/>
                  <a:gd name="connsiteY166" fmla="*/ 403860 h 9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108710" h="937905">
                    <a:moveTo>
                      <a:pt x="1097280" y="403860"/>
                    </a:moveTo>
                    <a:cubicBezTo>
                      <a:pt x="1101090" y="407035"/>
                      <a:pt x="1102499" y="416506"/>
                      <a:pt x="1104900" y="422910"/>
                    </a:cubicBezTo>
                    <a:cubicBezTo>
                      <a:pt x="1106310" y="426670"/>
                      <a:pt x="1108710" y="430324"/>
                      <a:pt x="1108710" y="434340"/>
                    </a:cubicBezTo>
                    <a:cubicBezTo>
                      <a:pt x="1108710" y="440816"/>
                      <a:pt x="1106604" y="447142"/>
                      <a:pt x="1104900" y="453390"/>
                    </a:cubicBezTo>
                    <a:cubicBezTo>
                      <a:pt x="1102787" y="461139"/>
                      <a:pt x="1103963" y="471795"/>
                      <a:pt x="1097280" y="476250"/>
                    </a:cubicBezTo>
                    <a:cubicBezTo>
                      <a:pt x="1089660" y="481330"/>
                      <a:pt x="1083108" y="488594"/>
                      <a:pt x="1074420" y="491490"/>
                    </a:cubicBezTo>
                    <a:cubicBezTo>
                      <a:pt x="1070610" y="492760"/>
                      <a:pt x="1066582" y="493504"/>
                      <a:pt x="1062990" y="495300"/>
                    </a:cubicBezTo>
                    <a:cubicBezTo>
                      <a:pt x="1058894" y="497348"/>
                      <a:pt x="1055078" y="499989"/>
                      <a:pt x="1051560" y="502920"/>
                    </a:cubicBezTo>
                    <a:cubicBezTo>
                      <a:pt x="1041306" y="511465"/>
                      <a:pt x="1040862" y="516565"/>
                      <a:pt x="1028700" y="521970"/>
                    </a:cubicBezTo>
                    <a:cubicBezTo>
                      <a:pt x="987894" y="540106"/>
                      <a:pt x="1020278" y="519965"/>
                      <a:pt x="994410" y="537210"/>
                    </a:cubicBezTo>
                    <a:cubicBezTo>
                      <a:pt x="985630" y="535747"/>
                      <a:pt x="969499" y="534280"/>
                      <a:pt x="960120" y="529590"/>
                    </a:cubicBezTo>
                    <a:cubicBezTo>
                      <a:pt x="956024" y="527542"/>
                      <a:pt x="952500" y="524510"/>
                      <a:pt x="948690" y="521970"/>
                    </a:cubicBezTo>
                    <a:cubicBezTo>
                      <a:pt x="941806" y="522735"/>
                      <a:pt x="910709" y="524641"/>
                      <a:pt x="899160" y="529590"/>
                    </a:cubicBezTo>
                    <a:cubicBezTo>
                      <a:pt x="894951" y="531394"/>
                      <a:pt x="891540" y="534670"/>
                      <a:pt x="887730" y="537210"/>
                    </a:cubicBezTo>
                    <a:lnTo>
                      <a:pt x="872490" y="560070"/>
                    </a:lnTo>
                    <a:cubicBezTo>
                      <a:pt x="869950" y="563880"/>
                      <a:pt x="868680" y="568960"/>
                      <a:pt x="864870" y="571500"/>
                    </a:cubicBezTo>
                    <a:cubicBezTo>
                      <a:pt x="861060" y="574040"/>
                      <a:pt x="857103" y="576373"/>
                      <a:pt x="853440" y="579120"/>
                    </a:cubicBezTo>
                    <a:cubicBezTo>
                      <a:pt x="846934" y="583999"/>
                      <a:pt x="841286" y="590050"/>
                      <a:pt x="834390" y="594360"/>
                    </a:cubicBezTo>
                    <a:cubicBezTo>
                      <a:pt x="830984" y="596489"/>
                      <a:pt x="826770" y="596900"/>
                      <a:pt x="822960" y="598170"/>
                    </a:cubicBezTo>
                    <a:cubicBezTo>
                      <a:pt x="819150" y="601980"/>
                      <a:pt x="816240" y="606983"/>
                      <a:pt x="811530" y="609600"/>
                    </a:cubicBezTo>
                    <a:cubicBezTo>
                      <a:pt x="804509" y="613501"/>
                      <a:pt x="788670" y="617220"/>
                      <a:pt x="788670" y="617220"/>
                    </a:cubicBezTo>
                    <a:cubicBezTo>
                      <a:pt x="784860" y="621030"/>
                      <a:pt x="781379" y="625201"/>
                      <a:pt x="777240" y="628650"/>
                    </a:cubicBezTo>
                    <a:cubicBezTo>
                      <a:pt x="762879" y="640617"/>
                      <a:pt x="758972" y="633925"/>
                      <a:pt x="750570" y="659130"/>
                    </a:cubicBezTo>
                    <a:lnTo>
                      <a:pt x="739140" y="693420"/>
                    </a:lnTo>
                    <a:cubicBezTo>
                      <a:pt x="737870" y="697230"/>
                      <a:pt x="737558" y="701508"/>
                      <a:pt x="735330" y="704850"/>
                    </a:cubicBezTo>
                    <a:lnTo>
                      <a:pt x="727710" y="716280"/>
                    </a:lnTo>
                    <a:cubicBezTo>
                      <a:pt x="728980" y="730250"/>
                      <a:pt x="728581" y="744474"/>
                      <a:pt x="731520" y="758190"/>
                    </a:cubicBezTo>
                    <a:cubicBezTo>
                      <a:pt x="733026" y="765217"/>
                      <a:pt x="747904" y="772068"/>
                      <a:pt x="735330" y="781050"/>
                    </a:cubicBezTo>
                    <a:cubicBezTo>
                      <a:pt x="728794" y="785719"/>
                      <a:pt x="720090" y="786130"/>
                      <a:pt x="712470" y="788670"/>
                    </a:cubicBezTo>
                    <a:lnTo>
                      <a:pt x="701040" y="792480"/>
                    </a:lnTo>
                    <a:lnTo>
                      <a:pt x="689610" y="796290"/>
                    </a:lnTo>
                    <a:lnTo>
                      <a:pt x="678180" y="800100"/>
                    </a:lnTo>
                    <a:cubicBezTo>
                      <a:pt x="670560" y="807720"/>
                      <a:pt x="658728" y="812737"/>
                      <a:pt x="655320" y="822960"/>
                    </a:cubicBezTo>
                    <a:cubicBezTo>
                      <a:pt x="650062" y="838734"/>
                      <a:pt x="654852" y="832162"/>
                      <a:pt x="640080" y="842010"/>
                    </a:cubicBezTo>
                    <a:cubicBezTo>
                      <a:pt x="621161" y="870389"/>
                      <a:pt x="645476" y="835534"/>
                      <a:pt x="621030" y="864870"/>
                    </a:cubicBezTo>
                    <a:cubicBezTo>
                      <a:pt x="618099" y="868388"/>
                      <a:pt x="616986" y="873439"/>
                      <a:pt x="613410" y="876300"/>
                    </a:cubicBezTo>
                    <a:cubicBezTo>
                      <a:pt x="610274" y="878809"/>
                      <a:pt x="605918" y="879322"/>
                      <a:pt x="601980" y="880110"/>
                    </a:cubicBezTo>
                    <a:cubicBezTo>
                      <a:pt x="593174" y="881871"/>
                      <a:pt x="584200" y="882650"/>
                      <a:pt x="575310" y="883920"/>
                    </a:cubicBezTo>
                    <a:cubicBezTo>
                      <a:pt x="571500" y="885190"/>
                      <a:pt x="567391" y="885780"/>
                      <a:pt x="563880" y="887730"/>
                    </a:cubicBezTo>
                    <a:cubicBezTo>
                      <a:pt x="555874" y="892178"/>
                      <a:pt x="541020" y="902970"/>
                      <a:pt x="541020" y="902970"/>
                    </a:cubicBezTo>
                    <a:cubicBezTo>
                      <a:pt x="519182" y="935727"/>
                      <a:pt x="548260" y="897178"/>
                      <a:pt x="521970" y="918210"/>
                    </a:cubicBezTo>
                    <a:cubicBezTo>
                      <a:pt x="497351" y="937905"/>
                      <a:pt x="531650" y="923873"/>
                      <a:pt x="502920" y="933450"/>
                    </a:cubicBezTo>
                    <a:cubicBezTo>
                      <a:pt x="495300" y="932180"/>
                      <a:pt x="487554" y="931514"/>
                      <a:pt x="480060" y="929640"/>
                    </a:cubicBezTo>
                    <a:cubicBezTo>
                      <a:pt x="463445" y="925486"/>
                      <a:pt x="457683" y="920629"/>
                      <a:pt x="441960" y="918210"/>
                    </a:cubicBezTo>
                    <a:cubicBezTo>
                      <a:pt x="430593" y="916461"/>
                      <a:pt x="419055" y="916026"/>
                      <a:pt x="407670" y="914400"/>
                    </a:cubicBezTo>
                    <a:cubicBezTo>
                      <a:pt x="361562" y="907813"/>
                      <a:pt x="409101" y="913871"/>
                      <a:pt x="377190" y="906780"/>
                    </a:cubicBezTo>
                    <a:cubicBezTo>
                      <a:pt x="369649" y="905104"/>
                      <a:pt x="361905" y="904485"/>
                      <a:pt x="354330" y="902970"/>
                    </a:cubicBezTo>
                    <a:cubicBezTo>
                      <a:pt x="339935" y="900091"/>
                      <a:pt x="330809" y="896400"/>
                      <a:pt x="316230" y="891540"/>
                    </a:cubicBezTo>
                    <a:lnTo>
                      <a:pt x="304800" y="887730"/>
                    </a:lnTo>
                    <a:cubicBezTo>
                      <a:pt x="300990" y="886460"/>
                      <a:pt x="296712" y="886148"/>
                      <a:pt x="293370" y="883920"/>
                    </a:cubicBezTo>
                    <a:lnTo>
                      <a:pt x="281940" y="876300"/>
                    </a:lnTo>
                    <a:cubicBezTo>
                      <a:pt x="261620" y="877570"/>
                      <a:pt x="241153" y="877359"/>
                      <a:pt x="220980" y="880110"/>
                    </a:cubicBezTo>
                    <a:cubicBezTo>
                      <a:pt x="213021" y="881195"/>
                      <a:pt x="198120" y="887730"/>
                      <a:pt x="198120" y="887730"/>
                    </a:cubicBezTo>
                    <a:cubicBezTo>
                      <a:pt x="164727" y="921123"/>
                      <a:pt x="207086" y="880258"/>
                      <a:pt x="175260" y="906780"/>
                    </a:cubicBezTo>
                    <a:cubicBezTo>
                      <a:pt x="171121" y="910229"/>
                      <a:pt x="167969" y="914761"/>
                      <a:pt x="163830" y="918210"/>
                    </a:cubicBezTo>
                    <a:cubicBezTo>
                      <a:pt x="153982" y="926416"/>
                      <a:pt x="152426" y="925821"/>
                      <a:pt x="140970" y="929640"/>
                    </a:cubicBezTo>
                    <a:cubicBezTo>
                      <a:pt x="137160" y="928370"/>
                      <a:pt x="132380" y="928670"/>
                      <a:pt x="129540" y="925830"/>
                    </a:cubicBezTo>
                    <a:cubicBezTo>
                      <a:pt x="116439" y="912729"/>
                      <a:pt x="115281" y="905913"/>
                      <a:pt x="110490" y="891540"/>
                    </a:cubicBezTo>
                    <a:cubicBezTo>
                      <a:pt x="111760" y="881380"/>
                      <a:pt x="112155" y="871072"/>
                      <a:pt x="114300" y="861060"/>
                    </a:cubicBezTo>
                    <a:cubicBezTo>
                      <a:pt x="115983" y="853206"/>
                      <a:pt x="121920" y="838200"/>
                      <a:pt x="121920" y="838200"/>
                    </a:cubicBezTo>
                    <a:cubicBezTo>
                      <a:pt x="120650" y="830580"/>
                      <a:pt x="122600" y="821626"/>
                      <a:pt x="118110" y="815340"/>
                    </a:cubicBezTo>
                    <a:cubicBezTo>
                      <a:pt x="115066" y="811079"/>
                      <a:pt x="107886" y="813035"/>
                      <a:pt x="102870" y="811530"/>
                    </a:cubicBezTo>
                    <a:cubicBezTo>
                      <a:pt x="95177" y="809222"/>
                      <a:pt x="80010" y="803910"/>
                      <a:pt x="80010" y="803910"/>
                    </a:cubicBezTo>
                    <a:cubicBezTo>
                      <a:pt x="77470" y="800100"/>
                      <a:pt x="75836" y="795495"/>
                      <a:pt x="72390" y="792480"/>
                    </a:cubicBezTo>
                    <a:cubicBezTo>
                      <a:pt x="65498" y="786449"/>
                      <a:pt x="57150" y="782320"/>
                      <a:pt x="49530" y="777240"/>
                    </a:cubicBezTo>
                    <a:lnTo>
                      <a:pt x="26670" y="762000"/>
                    </a:lnTo>
                    <a:lnTo>
                      <a:pt x="15240" y="754380"/>
                    </a:lnTo>
                    <a:lnTo>
                      <a:pt x="3810" y="746760"/>
                    </a:lnTo>
                    <a:cubicBezTo>
                      <a:pt x="2540" y="742950"/>
                      <a:pt x="0" y="739346"/>
                      <a:pt x="0" y="735330"/>
                    </a:cubicBezTo>
                    <a:cubicBezTo>
                      <a:pt x="0" y="725663"/>
                      <a:pt x="2229" y="708400"/>
                      <a:pt x="11430" y="701040"/>
                    </a:cubicBezTo>
                    <a:cubicBezTo>
                      <a:pt x="14566" y="698531"/>
                      <a:pt x="19349" y="699180"/>
                      <a:pt x="22860" y="697230"/>
                    </a:cubicBezTo>
                    <a:cubicBezTo>
                      <a:pt x="30866" y="692782"/>
                      <a:pt x="45720" y="681990"/>
                      <a:pt x="45720" y="681990"/>
                    </a:cubicBezTo>
                    <a:lnTo>
                      <a:pt x="60960" y="659130"/>
                    </a:lnTo>
                    <a:cubicBezTo>
                      <a:pt x="63500" y="655320"/>
                      <a:pt x="67132" y="652044"/>
                      <a:pt x="68580" y="647700"/>
                    </a:cubicBezTo>
                    <a:lnTo>
                      <a:pt x="76200" y="624840"/>
                    </a:lnTo>
                    <a:cubicBezTo>
                      <a:pt x="77470" y="615950"/>
                      <a:pt x="79159" y="607110"/>
                      <a:pt x="80010" y="598170"/>
                    </a:cubicBezTo>
                    <a:cubicBezTo>
                      <a:pt x="81700" y="580425"/>
                      <a:pt x="81737" y="562533"/>
                      <a:pt x="83820" y="544830"/>
                    </a:cubicBezTo>
                    <a:cubicBezTo>
                      <a:pt x="84289" y="540841"/>
                      <a:pt x="86527" y="537262"/>
                      <a:pt x="87630" y="533400"/>
                    </a:cubicBezTo>
                    <a:cubicBezTo>
                      <a:pt x="89069" y="528365"/>
                      <a:pt x="90170" y="523240"/>
                      <a:pt x="91440" y="518160"/>
                    </a:cubicBezTo>
                    <a:cubicBezTo>
                      <a:pt x="92710" y="506730"/>
                      <a:pt x="89076" y="493572"/>
                      <a:pt x="95250" y="483870"/>
                    </a:cubicBezTo>
                    <a:cubicBezTo>
                      <a:pt x="99942" y="476497"/>
                      <a:pt x="145683" y="472803"/>
                      <a:pt x="148590" y="472440"/>
                    </a:cubicBezTo>
                    <a:cubicBezTo>
                      <a:pt x="152400" y="471170"/>
                      <a:pt x="156884" y="471139"/>
                      <a:pt x="160020" y="468630"/>
                    </a:cubicBezTo>
                    <a:cubicBezTo>
                      <a:pt x="163596" y="465769"/>
                      <a:pt x="164709" y="460718"/>
                      <a:pt x="167640" y="457200"/>
                    </a:cubicBezTo>
                    <a:cubicBezTo>
                      <a:pt x="171089" y="453061"/>
                      <a:pt x="175260" y="449580"/>
                      <a:pt x="179070" y="445770"/>
                    </a:cubicBezTo>
                    <a:cubicBezTo>
                      <a:pt x="183033" y="425955"/>
                      <a:pt x="183440" y="424983"/>
                      <a:pt x="186690" y="403860"/>
                    </a:cubicBezTo>
                    <a:cubicBezTo>
                      <a:pt x="188056" y="394984"/>
                      <a:pt x="188481" y="385940"/>
                      <a:pt x="190500" y="377190"/>
                    </a:cubicBezTo>
                    <a:cubicBezTo>
                      <a:pt x="192306" y="369364"/>
                      <a:pt x="195580" y="361950"/>
                      <a:pt x="198120" y="354330"/>
                    </a:cubicBezTo>
                    <a:cubicBezTo>
                      <a:pt x="199390" y="350520"/>
                      <a:pt x="199090" y="345740"/>
                      <a:pt x="201930" y="342900"/>
                    </a:cubicBezTo>
                    <a:cubicBezTo>
                      <a:pt x="205740" y="339090"/>
                      <a:pt x="209107" y="334778"/>
                      <a:pt x="213360" y="331470"/>
                    </a:cubicBezTo>
                    <a:cubicBezTo>
                      <a:pt x="220589" y="325847"/>
                      <a:pt x="236220" y="316230"/>
                      <a:pt x="236220" y="316230"/>
                    </a:cubicBezTo>
                    <a:cubicBezTo>
                      <a:pt x="247462" y="299367"/>
                      <a:pt x="238578" y="307141"/>
                      <a:pt x="259080" y="300990"/>
                    </a:cubicBezTo>
                    <a:cubicBezTo>
                      <a:pt x="266773" y="298682"/>
                      <a:pt x="281940" y="293370"/>
                      <a:pt x="281940" y="293370"/>
                    </a:cubicBezTo>
                    <a:cubicBezTo>
                      <a:pt x="283737" y="287980"/>
                      <a:pt x="289560" y="271484"/>
                      <a:pt x="289560" y="266700"/>
                    </a:cubicBezTo>
                    <a:cubicBezTo>
                      <a:pt x="289560" y="258975"/>
                      <a:pt x="290837" y="249654"/>
                      <a:pt x="285750" y="243840"/>
                    </a:cubicBezTo>
                    <a:cubicBezTo>
                      <a:pt x="280461" y="237795"/>
                      <a:pt x="269573" y="240675"/>
                      <a:pt x="262890" y="236220"/>
                    </a:cubicBezTo>
                    <a:lnTo>
                      <a:pt x="240030" y="220980"/>
                    </a:lnTo>
                    <a:cubicBezTo>
                      <a:pt x="232003" y="215629"/>
                      <a:pt x="227029" y="210865"/>
                      <a:pt x="217170" y="209550"/>
                    </a:cubicBezTo>
                    <a:cubicBezTo>
                      <a:pt x="202011" y="207529"/>
                      <a:pt x="186690" y="207010"/>
                      <a:pt x="171450" y="205740"/>
                    </a:cubicBezTo>
                    <a:lnTo>
                      <a:pt x="148590" y="190500"/>
                    </a:lnTo>
                    <a:cubicBezTo>
                      <a:pt x="144780" y="187960"/>
                      <a:pt x="141504" y="184328"/>
                      <a:pt x="137160" y="182880"/>
                    </a:cubicBezTo>
                    <a:lnTo>
                      <a:pt x="114300" y="175260"/>
                    </a:lnTo>
                    <a:cubicBezTo>
                      <a:pt x="110490" y="173990"/>
                      <a:pt x="106831" y="172110"/>
                      <a:pt x="102870" y="171450"/>
                    </a:cubicBezTo>
                    <a:lnTo>
                      <a:pt x="80010" y="167640"/>
                    </a:lnTo>
                    <a:cubicBezTo>
                      <a:pt x="78740" y="163830"/>
                      <a:pt x="75540" y="160171"/>
                      <a:pt x="76200" y="156210"/>
                    </a:cubicBezTo>
                    <a:cubicBezTo>
                      <a:pt x="77788" y="146685"/>
                      <a:pt x="88582" y="141605"/>
                      <a:pt x="95250" y="137160"/>
                    </a:cubicBezTo>
                    <a:cubicBezTo>
                      <a:pt x="97790" y="133350"/>
                      <a:pt x="102414" y="130286"/>
                      <a:pt x="102870" y="125730"/>
                    </a:cubicBezTo>
                    <a:cubicBezTo>
                      <a:pt x="103024" y="124187"/>
                      <a:pt x="99873" y="94564"/>
                      <a:pt x="95250" y="87630"/>
                    </a:cubicBezTo>
                    <a:cubicBezTo>
                      <a:pt x="92261" y="83147"/>
                      <a:pt x="87630" y="80010"/>
                      <a:pt x="83820" y="76200"/>
                    </a:cubicBezTo>
                    <a:cubicBezTo>
                      <a:pt x="82550" y="72390"/>
                      <a:pt x="81806" y="68362"/>
                      <a:pt x="80010" y="64770"/>
                    </a:cubicBezTo>
                    <a:cubicBezTo>
                      <a:pt x="77962" y="60674"/>
                      <a:pt x="72958" y="57884"/>
                      <a:pt x="72390" y="53340"/>
                    </a:cubicBezTo>
                    <a:cubicBezTo>
                      <a:pt x="71587" y="46914"/>
                      <a:pt x="73926" y="40353"/>
                      <a:pt x="76200" y="34290"/>
                    </a:cubicBezTo>
                    <a:cubicBezTo>
                      <a:pt x="77808" y="30003"/>
                      <a:pt x="80244" y="25721"/>
                      <a:pt x="83820" y="22860"/>
                    </a:cubicBezTo>
                    <a:cubicBezTo>
                      <a:pt x="86956" y="20351"/>
                      <a:pt x="91256" y="19470"/>
                      <a:pt x="95250" y="19050"/>
                    </a:cubicBezTo>
                    <a:cubicBezTo>
                      <a:pt x="115498" y="16919"/>
                      <a:pt x="135890" y="16510"/>
                      <a:pt x="156210" y="15240"/>
                    </a:cubicBezTo>
                    <a:cubicBezTo>
                      <a:pt x="163830" y="13970"/>
                      <a:pt x="171529" y="13106"/>
                      <a:pt x="179070" y="11430"/>
                    </a:cubicBezTo>
                    <a:cubicBezTo>
                      <a:pt x="182990" y="10559"/>
                      <a:pt x="186604" y="8594"/>
                      <a:pt x="190500" y="7620"/>
                    </a:cubicBezTo>
                    <a:lnTo>
                      <a:pt x="220980" y="0"/>
                    </a:lnTo>
                    <a:cubicBezTo>
                      <a:pt x="232410" y="1270"/>
                      <a:pt x="243926" y="1919"/>
                      <a:pt x="255270" y="3810"/>
                    </a:cubicBezTo>
                    <a:cubicBezTo>
                      <a:pt x="259231" y="4470"/>
                      <a:pt x="263564" y="5111"/>
                      <a:pt x="266700" y="7620"/>
                    </a:cubicBezTo>
                    <a:cubicBezTo>
                      <a:pt x="270276" y="10481"/>
                      <a:pt x="271082" y="15812"/>
                      <a:pt x="274320" y="19050"/>
                    </a:cubicBezTo>
                    <a:cubicBezTo>
                      <a:pt x="277558" y="22288"/>
                      <a:pt x="282232" y="23739"/>
                      <a:pt x="285750" y="26670"/>
                    </a:cubicBezTo>
                    <a:cubicBezTo>
                      <a:pt x="289889" y="30119"/>
                      <a:pt x="292927" y="34792"/>
                      <a:pt x="297180" y="38100"/>
                    </a:cubicBezTo>
                    <a:cubicBezTo>
                      <a:pt x="304409" y="43723"/>
                      <a:pt x="320040" y="53340"/>
                      <a:pt x="320040" y="53340"/>
                    </a:cubicBezTo>
                    <a:cubicBezTo>
                      <a:pt x="322580" y="57150"/>
                      <a:pt x="323850" y="62230"/>
                      <a:pt x="327660" y="64770"/>
                    </a:cubicBezTo>
                    <a:cubicBezTo>
                      <a:pt x="332017" y="67675"/>
                      <a:pt x="338087" y="66517"/>
                      <a:pt x="342900" y="68580"/>
                    </a:cubicBezTo>
                    <a:cubicBezTo>
                      <a:pt x="347109" y="70384"/>
                      <a:pt x="350146" y="74340"/>
                      <a:pt x="354330" y="76200"/>
                    </a:cubicBezTo>
                    <a:cubicBezTo>
                      <a:pt x="361670" y="79462"/>
                      <a:pt x="370507" y="79365"/>
                      <a:pt x="377190" y="83820"/>
                    </a:cubicBezTo>
                    <a:cubicBezTo>
                      <a:pt x="409947" y="105658"/>
                      <a:pt x="368502" y="79476"/>
                      <a:pt x="400050" y="95250"/>
                    </a:cubicBezTo>
                    <a:cubicBezTo>
                      <a:pt x="404146" y="97298"/>
                      <a:pt x="407384" y="100822"/>
                      <a:pt x="411480" y="102870"/>
                    </a:cubicBezTo>
                    <a:cubicBezTo>
                      <a:pt x="421772" y="108016"/>
                      <a:pt x="435234" y="108149"/>
                      <a:pt x="445770" y="110490"/>
                    </a:cubicBezTo>
                    <a:cubicBezTo>
                      <a:pt x="449690" y="111361"/>
                      <a:pt x="453304" y="113326"/>
                      <a:pt x="457200" y="114300"/>
                    </a:cubicBezTo>
                    <a:cubicBezTo>
                      <a:pt x="463482" y="115871"/>
                      <a:pt x="469900" y="116840"/>
                      <a:pt x="476250" y="118110"/>
                    </a:cubicBezTo>
                    <a:cubicBezTo>
                      <a:pt x="480060" y="120650"/>
                      <a:pt x="483471" y="123926"/>
                      <a:pt x="487680" y="125730"/>
                    </a:cubicBezTo>
                    <a:cubicBezTo>
                      <a:pt x="502589" y="132119"/>
                      <a:pt x="510414" y="126916"/>
                      <a:pt x="525780" y="137160"/>
                    </a:cubicBezTo>
                    <a:cubicBezTo>
                      <a:pt x="543893" y="149235"/>
                      <a:pt x="532866" y="143332"/>
                      <a:pt x="560070" y="152400"/>
                    </a:cubicBezTo>
                    <a:lnTo>
                      <a:pt x="571500" y="156210"/>
                    </a:lnTo>
                    <a:cubicBezTo>
                      <a:pt x="575310" y="157480"/>
                      <a:pt x="579588" y="157792"/>
                      <a:pt x="582930" y="160020"/>
                    </a:cubicBezTo>
                    <a:cubicBezTo>
                      <a:pt x="590550" y="165100"/>
                      <a:pt x="597102" y="172364"/>
                      <a:pt x="605790" y="175260"/>
                    </a:cubicBezTo>
                    <a:lnTo>
                      <a:pt x="640080" y="186690"/>
                    </a:lnTo>
                    <a:lnTo>
                      <a:pt x="662940" y="194310"/>
                    </a:lnTo>
                    <a:cubicBezTo>
                      <a:pt x="666750" y="195580"/>
                      <a:pt x="671028" y="195892"/>
                      <a:pt x="674370" y="198120"/>
                    </a:cubicBezTo>
                    <a:cubicBezTo>
                      <a:pt x="682397" y="203471"/>
                      <a:pt x="687371" y="208235"/>
                      <a:pt x="697230" y="209550"/>
                    </a:cubicBezTo>
                    <a:cubicBezTo>
                      <a:pt x="712389" y="211571"/>
                      <a:pt x="727710" y="212090"/>
                      <a:pt x="742950" y="213360"/>
                    </a:cubicBezTo>
                    <a:cubicBezTo>
                      <a:pt x="746760" y="214630"/>
                      <a:pt x="750788" y="215374"/>
                      <a:pt x="754380" y="217170"/>
                    </a:cubicBezTo>
                    <a:cubicBezTo>
                      <a:pt x="783923" y="231942"/>
                      <a:pt x="748510" y="219023"/>
                      <a:pt x="777240" y="228600"/>
                    </a:cubicBezTo>
                    <a:cubicBezTo>
                      <a:pt x="797560" y="259080"/>
                      <a:pt x="770890" y="222250"/>
                      <a:pt x="796290" y="247650"/>
                    </a:cubicBezTo>
                    <a:cubicBezTo>
                      <a:pt x="799528" y="250888"/>
                      <a:pt x="800672" y="255842"/>
                      <a:pt x="803910" y="259080"/>
                    </a:cubicBezTo>
                    <a:cubicBezTo>
                      <a:pt x="807148" y="262318"/>
                      <a:pt x="811822" y="263769"/>
                      <a:pt x="815340" y="266700"/>
                    </a:cubicBezTo>
                    <a:cubicBezTo>
                      <a:pt x="819479" y="270149"/>
                      <a:pt x="822287" y="275141"/>
                      <a:pt x="826770" y="278130"/>
                    </a:cubicBezTo>
                    <a:cubicBezTo>
                      <a:pt x="830112" y="280358"/>
                      <a:pt x="834608" y="280144"/>
                      <a:pt x="838200" y="281940"/>
                    </a:cubicBezTo>
                    <a:cubicBezTo>
                      <a:pt x="842296" y="283988"/>
                      <a:pt x="845820" y="287020"/>
                      <a:pt x="849630" y="289560"/>
                    </a:cubicBezTo>
                    <a:cubicBezTo>
                      <a:pt x="852170" y="293370"/>
                      <a:pt x="854012" y="297752"/>
                      <a:pt x="857250" y="300990"/>
                    </a:cubicBezTo>
                    <a:cubicBezTo>
                      <a:pt x="866021" y="309761"/>
                      <a:pt x="872261" y="309505"/>
                      <a:pt x="883920" y="312420"/>
                    </a:cubicBezTo>
                    <a:cubicBezTo>
                      <a:pt x="887730" y="314960"/>
                      <a:pt x="892489" y="316464"/>
                      <a:pt x="895350" y="320040"/>
                    </a:cubicBezTo>
                    <a:cubicBezTo>
                      <a:pt x="897859" y="323176"/>
                      <a:pt x="895892" y="329136"/>
                      <a:pt x="899160" y="331470"/>
                    </a:cubicBezTo>
                    <a:cubicBezTo>
                      <a:pt x="905696" y="336139"/>
                      <a:pt x="914400" y="336550"/>
                      <a:pt x="922020" y="339090"/>
                    </a:cubicBezTo>
                    <a:cubicBezTo>
                      <a:pt x="925830" y="340360"/>
                      <a:pt x="930108" y="340672"/>
                      <a:pt x="933450" y="342900"/>
                    </a:cubicBezTo>
                    <a:cubicBezTo>
                      <a:pt x="937260" y="345440"/>
                      <a:pt x="940438" y="349409"/>
                      <a:pt x="944880" y="350520"/>
                    </a:cubicBezTo>
                    <a:cubicBezTo>
                      <a:pt x="956037" y="353309"/>
                      <a:pt x="967740" y="353060"/>
                      <a:pt x="979170" y="354330"/>
                    </a:cubicBezTo>
                    <a:lnTo>
                      <a:pt x="1002030" y="361950"/>
                    </a:lnTo>
                    <a:cubicBezTo>
                      <a:pt x="1005840" y="363220"/>
                      <a:pt x="1010118" y="363532"/>
                      <a:pt x="1013460" y="365760"/>
                    </a:cubicBezTo>
                    <a:cubicBezTo>
                      <a:pt x="1017270" y="368300"/>
                      <a:pt x="1020706" y="371520"/>
                      <a:pt x="1024890" y="373380"/>
                    </a:cubicBezTo>
                    <a:cubicBezTo>
                      <a:pt x="1032230" y="376642"/>
                      <a:pt x="1040130" y="378460"/>
                      <a:pt x="1047750" y="381000"/>
                    </a:cubicBezTo>
                    <a:cubicBezTo>
                      <a:pt x="1051560" y="382270"/>
                      <a:pt x="1055838" y="382582"/>
                      <a:pt x="1059180" y="384810"/>
                    </a:cubicBezTo>
                    <a:cubicBezTo>
                      <a:pt x="1062990" y="387350"/>
                      <a:pt x="1067092" y="389499"/>
                      <a:pt x="1070610" y="392430"/>
                    </a:cubicBezTo>
                    <a:cubicBezTo>
                      <a:pt x="1074749" y="395879"/>
                      <a:pt x="1077362" y="401187"/>
                      <a:pt x="1082040" y="403860"/>
                    </a:cubicBezTo>
                    <a:cubicBezTo>
                      <a:pt x="1089786" y="408286"/>
                      <a:pt x="1093470" y="400685"/>
                      <a:pt x="1097280" y="40386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3" name="Freeform 27">
                <a:extLst>
                  <a:ext uri="{FF2B5EF4-FFF2-40B4-BE49-F238E27FC236}">
                    <a16:creationId xmlns:a16="http://schemas.microsoft.com/office/drawing/2014/main" id="{AECE22F8-25CF-4334-9DA1-07E2F733AFE0}"/>
                  </a:ext>
                </a:extLst>
              </p:cNvPr>
              <p:cNvSpPr/>
              <p:nvPr/>
            </p:nvSpPr>
            <p:spPr>
              <a:xfrm>
                <a:off x="1596390" y="4286490"/>
                <a:ext cx="419266" cy="568218"/>
              </a:xfrm>
              <a:custGeom>
                <a:avLst/>
                <a:gdLst>
                  <a:gd name="connsiteX0" fmla="*/ 205740 w 419220"/>
                  <a:gd name="connsiteY0" fmla="*/ 26670 h 567690"/>
                  <a:gd name="connsiteX1" fmla="*/ 201930 w 419220"/>
                  <a:gd name="connsiteY1" fmla="*/ 76200 h 567690"/>
                  <a:gd name="connsiteX2" fmla="*/ 179070 w 419220"/>
                  <a:gd name="connsiteY2" fmla="*/ 121920 h 567690"/>
                  <a:gd name="connsiteX3" fmla="*/ 171450 w 419220"/>
                  <a:gd name="connsiteY3" fmla="*/ 133350 h 567690"/>
                  <a:gd name="connsiteX4" fmla="*/ 156210 w 419220"/>
                  <a:gd name="connsiteY4" fmla="*/ 156210 h 567690"/>
                  <a:gd name="connsiteX5" fmla="*/ 137160 w 419220"/>
                  <a:gd name="connsiteY5" fmla="*/ 186690 h 567690"/>
                  <a:gd name="connsiteX6" fmla="*/ 121920 w 419220"/>
                  <a:gd name="connsiteY6" fmla="*/ 209550 h 567690"/>
                  <a:gd name="connsiteX7" fmla="*/ 118110 w 419220"/>
                  <a:gd name="connsiteY7" fmla="*/ 220980 h 567690"/>
                  <a:gd name="connsiteX8" fmla="*/ 106680 w 419220"/>
                  <a:gd name="connsiteY8" fmla="*/ 228600 h 567690"/>
                  <a:gd name="connsiteX9" fmla="*/ 99060 w 419220"/>
                  <a:gd name="connsiteY9" fmla="*/ 240030 h 567690"/>
                  <a:gd name="connsiteX10" fmla="*/ 80010 w 419220"/>
                  <a:gd name="connsiteY10" fmla="*/ 274320 h 567690"/>
                  <a:gd name="connsiteX11" fmla="*/ 68580 w 419220"/>
                  <a:gd name="connsiteY11" fmla="*/ 281940 h 567690"/>
                  <a:gd name="connsiteX12" fmla="*/ 64770 w 419220"/>
                  <a:gd name="connsiteY12" fmla="*/ 293370 h 567690"/>
                  <a:gd name="connsiteX13" fmla="*/ 53340 w 419220"/>
                  <a:gd name="connsiteY13" fmla="*/ 300990 h 567690"/>
                  <a:gd name="connsiteX14" fmla="*/ 41910 w 419220"/>
                  <a:gd name="connsiteY14" fmla="*/ 312420 h 567690"/>
                  <a:gd name="connsiteX15" fmla="*/ 26670 w 419220"/>
                  <a:gd name="connsiteY15" fmla="*/ 335280 h 567690"/>
                  <a:gd name="connsiteX16" fmla="*/ 19050 w 419220"/>
                  <a:gd name="connsiteY16" fmla="*/ 346710 h 567690"/>
                  <a:gd name="connsiteX17" fmla="*/ 11430 w 419220"/>
                  <a:gd name="connsiteY17" fmla="*/ 358140 h 567690"/>
                  <a:gd name="connsiteX18" fmla="*/ 26670 w 419220"/>
                  <a:gd name="connsiteY18" fmla="*/ 373380 h 567690"/>
                  <a:gd name="connsiteX19" fmla="*/ 45720 w 419220"/>
                  <a:gd name="connsiteY19" fmla="*/ 388620 h 567690"/>
                  <a:gd name="connsiteX20" fmla="*/ 53340 w 419220"/>
                  <a:gd name="connsiteY20" fmla="*/ 400050 h 567690"/>
                  <a:gd name="connsiteX21" fmla="*/ 38100 w 419220"/>
                  <a:gd name="connsiteY21" fmla="*/ 422910 h 567690"/>
                  <a:gd name="connsiteX22" fmla="*/ 19050 w 419220"/>
                  <a:gd name="connsiteY22" fmla="*/ 480060 h 567690"/>
                  <a:gd name="connsiteX23" fmla="*/ 7620 w 419220"/>
                  <a:gd name="connsiteY23" fmla="*/ 514350 h 567690"/>
                  <a:gd name="connsiteX24" fmla="*/ 3810 w 419220"/>
                  <a:gd name="connsiteY24" fmla="*/ 525780 h 567690"/>
                  <a:gd name="connsiteX25" fmla="*/ 0 w 419220"/>
                  <a:gd name="connsiteY25" fmla="*/ 537210 h 567690"/>
                  <a:gd name="connsiteX26" fmla="*/ 7620 w 419220"/>
                  <a:gd name="connsiteY26" fmla="*/ 548640 h 567690"/>
                  <a:gd name="connsiteX27" fmla="*/ 22860 w 419220"/>
                  <a:gd name="connsiteY27" fmla="*/ 552450 h 567690"/>
                  <a:gd name="connsiteX28" fmla="*/ 57150 w 419220"/>
                  <a:gd name="connsiteY28" fmla="*/ 567690 h 567690"/>
                  <a:gd name="connsiteX29" fmla="*/ 118110 w 419220"/>
                  <a:gd name="connsiteY29" fmla="*/ 563880 h 567690"/>
                  <a:gd name="connsiteX30" fmla="*/ 133350 w 419220"/>
                  <a:gd name="connsiteY30" fmla="*/ 544830 h 567690"/>
                  <a:gd name="connsiteX31" fmla="*/ 160020 w 419220"/>
                  <a:gd name="connsiteY31" fmla="*/ 514350 h 567690"/>
                  <a:gd name="connsiteX32" fmla="*/ 167640 w 419220"/>
                  <a:gd name="connsiteY32" fmla="*/ 502920 h 567690"/>
                  <a:gd name="connsiteX33" fmla="*/ 190500 w 419220"/>
                  <a:gd name="connsiteY33" fmla="*/ 480060 h 567690"/>
                  <a:gd name="connsiteX34" fmla="*/ 205740 w 419220"/>
                  <a:gd name="connsiteY34" fmla="*/ 457200 h 567690"/>
                  <a:gd name="connsiteX35" fmla="*/ 213360 w 419220"/>
                  <a:gd name="connsiteY35" fmla="*/ 445770 h 567690"/>
                  <a:gd name="connsiteX36" fmla="*/ 217170 w 419220"/>
                  <a:gd name="connsiteY36" fmla="*/ 422910 h 567690"/>
                  <a:gd name="connsiteX37" fmla="*/ 209550 w 419220"/>
                  <a:gd name="connsiteY37" fmla="*/ 358140 h 567690"/>
                  <a:gd name="connsiteX38" fmla="*/ 213360 w 419220"/>
                  <a:gd name="connsiteY38" fmla="*/ 327660 h 567690"/>
                  <a:gd name="connsiteX39" fmla="*/ 217170 w 419220"/>
                  <a:gd name="connsiteY39" fmla="*/ 316230 h 567690"/>
                  <a:gd name="connsiteX40" fmla="*/ 255270 w 419220"/>
                  <a:gd name="connsiteY40" fmla="*/ 312420 h 567690"/>
                  <a:gd name="connsiteX41" fmla="*/ 278130 w 419220"/>
                  <a:gd name="connsiteY41" fmla="*/ 304800 h 567690"/>
                  <a:gd name="connsiteX42" fmla="*/ 300990 w 419220"/>
                  <a:gd name="connsiteY42" fmla="*/ 289560 h 567690"/>
                  <a:gd name="connsiteX43" fmla="*/ 308610 w 419220"/>
                  <a:gd name="connsiteY43" fmla="*/ 266700 h 567690"/>
                  <a:gd name="connsiteX44" fmla="*/ 312420 w 419220"/>
                  <a:gd name="connsiteY44" fmla="*/ 255270 h 567690"/>
                  <a:gd name="connsiteX45" fmla="*/ 316230 w 419220"/>
                  <a:gd name="connsiteY45" fmla="*/ 175260 h 567690"/>
                  <a:gd name="connsiteX46" fmla="*/ 342900 w 419220"/>
                  <a:gd name="connsiteY46" fmla="*/ 148590 h 567690"/>
                  <a:gd name="connsiteX47" fmla="*/ 388620 w 419220"/>
                  <a:gd name="connsiteY47" fmla="*/ 137160 h 567690"/>
                  <a:gd name="connsiteX48" fmla="*/ 400050 w 419220"/>
                  <a:gd name="connsiteY48" fmla="*/ 133350 h 567690"/>
                  <a:gd name="connsiteX49" fmla="*/ 407670 w 419220"/>
                  <a:gd name="connsiteY49" fmla="*/ 121920 h 567690"/>
                  <a:gd name="connsiteX50" fmla="*/ 419100 w 419220"/>
                  <a:gd name="connsiteY50" fmla="*/ 114300 h 567690"/>
                  <a:gd name="connsiteX51" fmla="*/ 415290 w 419220"/>
                  <a:gd name="connsiteY51" fmla="*/ 80010 h 567690"/>
                  <a:gd name="connsiteX52" fmla="*/ 403860 w 419220"/>
                  <a:gd name="connsiteY52" fmla="*/ 72390 h 567690"/>
                  <a:gd name="connsiteX53" fmla="*/ 381000 w 419220"/>
                  <a:gd name="connsiteY53" fmla="*/ 60960 h 567690"/>
                  <a:gd name="connsiteX54" fmla="*/ 373380 w 419220"/>
                  <a:gd name="connsiteY54" fmla="*/ 49530 h 567690"/>
                  <a:gd name="connsiteX55" fmla="*/ 358140 w 419220"/>
                  <a:gd name="connsiteY55" fmla="*/ 45720 h 567690"/>
                  <a:gd name="connsiteX56" fmla="*/ 312420 w 419220"/>
                  <a:gd name="connsiteY56" fmla="*/ 38100 h 567690"/>
                  <a:gd name="connsiteX57" fmla="*/ 278130 w 419220"/>
                  <a:gd name="connsiteY57" fmla="*/ 19050 h 567690"/>
                  <a:gd name="connsiteX58" fmla="*/ 266700 w 419220"/>
                  <a:gd name="connsiteY58" fmla="*/ 11430 h 567690"/>
                  <a:gd name="connsiteX59" fmla="*/ 243840 w 419220"/>
                  <a:gd name="connsiteY59" fmla="*/ 3810 h 567690"/>
                  <a:gd name="connsiteX60" fmla="*/ 232410 w 419220"/>
                  <a:gd name="connsiteY60" fmla="*/ 0 h 567690"/>
                  <a:gd name="connsiteX61" fmla="*/ 205740 w 419220"/>
                  <a:gd name="connsiteY61" fmla="*/ 26670 h 56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19220" h="567690">
                    <a:moveTo>
                      <a:pt x="205740" y="26670"/>
                    </a:moveTo>
                    <a:cubicBezTo>
                      <a:pt x="204470" y="43180"/>
                      <a:pt x="204513" y="59844"/>
                      <a:pt x="201930" y="76200"/>
                    </a:cubicBezTo>
                    <a:cubicBezTo>
                      <a:pt x="198666" y="96869"/>
                      <a:pt x="190496" y="104780"/>
                      <a:pt x="179070" y="121920"/>
                    </a:cubicBezTo>
                    <a:cubicBezTo>
                      <a:pt x="176530" y="125730"/>
                      <a:pt x="172898" y="129006"/>
                      <a:pt x="171450" y="133350"/>
                    </a:cubicBezTo>
                    <a:cubicBezTo>
                      <a:pt x="165936" y="149892"/>
                      <a:pt x="170480" y="141940"/>
                      <a:pt x="156210" y="156210"/>
                    </a:cubicBezTo>
                    <a:cubicBezTo>
                      <a:pt x="147142" y="183414"/>
                      <a:pt x="155273" y="174615"/>
                      <a:pt x="137160" y="186690"/>
                    </a:cubicBezTo>
                    <a:cubicBezTo>
                      <a:pt x="132080" y="194310"/>
                      <a:pt x="124816" y="200862"/>
                      <a:pt x="121920" y="209550"/>
                    </a:cubicBezTo>
                    <a:cubicBezTo>
                      <a:pt x="120650" y="213360"/>
                      <a:pt x="120619" y="217844"/>
                      <a:pt x="118110" y="220980"/>
                    </a:cubicBezTo>
                    <a:cubicBezTo>
                      <a:pt x="115249" y="224556"/>
                      <a:pt x="110490" y="226060"/>
                      <a:pt x="106680" y="228600"/>
                    </a:cubicBezTo>
                    <a:cubicBezTo>
                      <a:pt x="104140" y="232410"/>
                      <a:pt x="101108" y="235934"/>
                      <a:pt x="99060" y="240030"/>
                    </a:cubicBezTo>
                    <a:cubicBezTo>
                      <a:pt x="92112" y="253926"/>
                      <a:pt x="98030" y="262307"/>
                      <a:pt x="80010" y="274320"/>
                    </a:cubicBezTo>
                    <a:lnTo>
                      <a:pt x="68580" y="281940"/>
                    </a:lnTo>
                    <a:cubicBezTo>
                      <a:pt x="67310" y="285750"/>
                      <a:pt x="67279" y="290234"/>
                      <a:pt x="64770" y="293370"/>
                    </a:cubicBezTo>
                    <a:cubicBezTo>
                      <a:pt x="61909" y="296946"/>
                      <a:pt x="56858" y="298059"/>
                      <a:pt x="53340" y="300990"/>
                    </a:cubicBezTo>
                    <a:cubicBezTo>
                      <a:pt x="49201" y="304439"/>
                      <a:pt x="45218" y="308167"/>
                      <a:pt x="41910" y="312420"/>
                    </a:cubicBezTo>
                    <a:cubicBezTo>
                      <a:pt x="36287" y="319649"/>
                      <a:pt x="31750" y="327660"/>
                      <a:pt x="26670" y="335280"/>
                    </a:cubicBezTo>
                    <a:lnTo>
                      <a:pt x="19050" y="346710"/>
                    </a:lnTo>
                    <a:lnTo>
                      <a:pt x="11430" y="358140"/>
                    </a:lnTo>
                    <a:cubicBezTo>
                      <a:pt x="19743" y="383078"/>
                      <a:pt x="8197" y="358602"/>
                      <a:pt x="26670" y="373380"/>
                    </a:cubicBezTo>
                    <a:cubicBezTo>
                      <a:pt x="51289" y="393075"/>
                      <a:pt x="16990" y="379043"/>
                      <a:pt x="45720" y="388620"/>
                    </a:cubicBezTo>
                    <a:cubicBezTo>
                      <a:pt x="48260" y="392430"/>
                      <a:pt x="54333" y="395580"/>
                      <a:pt x="53340" y="400050"/>
                    </a:cubicBezTo>
                    <a:cubicBezTo>
                      <a:pt x="51353" y="408990"/>
                      <a:pt x="40996" y="414222"/>
                      <a:pt x="38100" y="422910"/>
                    </a:cubicBezTo>
                    <a:lnTo>
                      <a:pt x="19050" y="480060"/>
                    </a:lnTo>
                    <a:lnTo>
                      <a:pt x="7620" y="514350"/>
                    </a:lnTo>
                    <a:lnTo>
                      <a:pt x="3810" y="525780"/>
                    </a:lnTo>
                    <a:lnTo>
                      <a:pt x="0" y="537210"/>
                    </a:lnTo>
                    <a:cubicBezTo>
                      <a:pt x="2540" y="541020"/>
                      <a:pt x="3810" y="546100"/>
                      <a:pt x="7620" y="548640"/>
                    </a:cubicBezTo>
                    <a:cubicBezTo>
                      <a:pt x="11977" y="551545"/>
                      <a:pt x="17844" y="550945"/>
                      <a:pt x="22860" y="552450"/>
                    </a:cubicBezTo>
                    <a:cubicBezTo>
                      <a:pt x="47591" y="559869"/>
                      <a:pt x="40447" y="556554"/>
                      <a:pt x="57150" y="567690"/>
                    </a:cubicBezTo>
                    <a:cubicBezTo>
                      <a:pt x="77470" y="566420"/>
                      <a:pt x="97999" y="567055"/>
                      <a:pt x="118110" y="563880"/>
                    </a:cubicBezTo>
                    <a:cubicBezTo>
                      <a:pt x="132686" y="561579"/>
                      <a:pt x="128264" y="553986"/>
                      <a:pt x="133350" y="544830"/>
                    </a:cubicBezTo>
                    <a:cubicBezTo>
                      <a:pt x="146424" y="521298"/>
                      <a:pt x="143323" y="525481"/>
                      <a:pt x="160020" y="514350"/>
                    </a:cubicBezTo>
                    <a:cubicBezTo>
                      <a:pt x="162560" y="510540"/>
                      <a:pt x="164598" y="506342"/>
                      <a:pt x="167640" y="502920"/>
                    </a:cubicBezTo>
                    <a:cubicBezTo>
                      <a:pt x="174799" y="494866"/>
                      <a:pt x="184522" y="489026"/>
                      <a:pt x="190500" y="480060"/>
                    </a:cubicBezTo>
                    <a:lnTo>
                      <a:pt x="205740" y="457200"/>
                    </a:lnTo>
                    <a:lnTo>
                      <a:pt x="213360" y="445770"/>
                    </a:lnTo>
                    <a:cubicBezTo>
                      <a:pt x="214630" y="438150"/>
                      <a:pt x="217170" y="430635"/>
                      <a:pt x="217170" y="422910"/>
                    </a:cubicBezTo>
                    <a:cubicBezTo>
                      <a:pt x="217170" y="377853"/>
                      <a:pt x="218074" y="383712"/>
                      <a:pt x="209550" y="358140"/>
                    </a:cubicBezTo>
                    <a:cubicBezTo>
                      <a:pt x="210820" y="347980"/>
                      <a:pt x="211528" y="337734"/>
                      <a:pt x="213360" y="327660"/>
                    </a:cubicBezTo>
                    <a:cubicBezTo>
                      <a:pt x="214078" y="323709"/>
                      <a:pt x="213396" y="317602"/>
                      <a:pt x="217170" y="316230"/>
                    </a:cubicBezTo>
                    <a:cubicBezTo>
                      <a:pt x="229165" y="311868"/>
                      <a:pt x="242570" y="313690"/>
                      <a:pt x="255270" y="312420"/>
                    </a:cubicBezTo>
                    <a:cubicBezTo>
                      <a:pt x="262890" y="309880"/>
                      <a:pt x="271447" y="309255"/>
                      <a:pt x="278130" y="304800"/>
                    </a:cubicBezTo>
                    <a:lnTo>
                      <a:pt x="300990" y="289560"/>
                    </a:lnTo>
                    <a:lnTo>
                      <a:pt x="308610" y="266700"/>
                    </a:lnTo>
                    <a:lnTo>
                      <a:pt x="312420" y="255270"/>
                    </a:lnTo>
                    <a:cubicBezTo>
                      <a:pt x="313690" y="228600"/>
                      <a:pt x="311368" y="201514"/>
                      <a:pt x="316230" y="175260"/>
                    </a:cubicBezTo>
                    <a:cubicBezTo>
                      <a:pt x="321355" y="147584"/>
                      <a:pt x="328194" y="155943"/>
                      <a:pt x="342900" y="148590"/>
                    </a:cubicBezTo>
                    <a:cubicBezTo>
                      <a:pt x="372898" y="133591"/>
                      <a:pt x="327177" y="143987"/>
                      <a:pt x="388620" y="137160"/>
                    </a:cubicBezTo>
                    <a:cubicBezTo>
                      <a:pt x="392430" y="135890"/>
                      <a:pt x="396914" y="135859"/>
                      <a:pt x="400050" y="133350"/>
                    </a:cubicBezTo>
                    <a:cubicBezTo>
                      <a:pt x="403626" y="130489"/>
                      <a:pt x="404432" y="125158"/>
                      <a:pt x="407670" y="121920"/>
                    </a:cubicBezTo>
                    <a:cubicBezTo>
                      <a:pt x="410908" y="118682"/>
                      <a:pt x="415290" y="116840"/>
                      <a:pt x="419100" y="114300"/>
                    </a:cubicBezTo>
                    <a:cubicBezTo>
                      <a:pt x="417830" y="102870"/>
                      <a:pt x="419220" y="90818"/>
                      <a:pt x="415290" y="80010"/>
                    </a:cubicBezTo>
                    <a:cubicBezTo>
                      <a:pt x="413725" y="75707"/>
                      <a:pt x="407956" y="74438"/>
                      <a:pt x="403860" y="72390"/>
                    </a:cubicBezTo>
                    <a:cubicBezTo>
                      <a:pt x="372312" y="56616"/>
                      <a:pt x="413757" y="82798"/>
                      <a:pt x="381000" y="60960"/>
                    </a:cubicBezTo>
                    <a:cubicBezTo>
                      <a:pt x="378460" y="57150"/>
                      <a:pt x="377190" y="52070"/>
                      <a:pt x="373380" y="49530"/>
                    </a:cubicBezTo>
                    <a:cubicBezTo>
                      <a:pt x="369023" y="46625"/>
                      <a:pt x="363287" y="46685"/>
                      <a:pt x="358140" y="45720"/>
                    </a:cubicBezTo>
                    <a:cubicBezTo>
                      <a:pt x="342954" y="42873"/>
                      <a:pt x="327077" y="42986"/>
                      <a:pt x="312420" y="38100"/>
                    </a:cubicBezTo>
                    <a:cubicBezTo>
                      <a:pt x="292302" y="31394"/>
                      <a:pt x="304332" y="36518"/>
                      <a:pt x="278130" y="19050"/>
                    </a:cubicBezTo>
                    <a:cubicBezTo>
                      <a:pt x="274320" y="16510"/>
                      <a:pt x="271044" y="12878"/>
                      <a:pt x="266700" y="11430"/>
                    </a:cubicBezTo>
                    <a:lnTo>
                      <a:pt x="243840" y="3810"/>
                    </a:lnTo>
                    <a:cubicBezTo>
                      <a:pt x="240030" y="2540"/>
                      <a:pt x="236426" y="0"/>
                      <a:pt x="232410" y="0"/>
                    </a:cubicBezTo>
                    <a:lnTo>
                      <a:pt x="205740" y="2667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4" name="Freeform 13">
                <a:extLst>
                  <a:ext uri="{FF2B5EF4-FFF2-40B4-BE49-F238E27FC236}">
                    <a16:creationId xmlns:a16="http://schemas.microsoft.com/office/drawing/2014/main" id="{C5183F17-DE06-43DD-AC56-EC004D7AE42D}"/>
                  </a:ext>
                </a:extLst>
              </p:cNvPr>
              <p:cNvSpPr/>
              <p:nvPr/>
            </p:nvSpPr>
            <p:spPr>
              <a:xfrm>
                <a:off x="3456089" y="3911911"/>
                <a:ext cx="627310" cy="276173"/>
              </a:xfrm>
              <a:custGeom>
                <a:avLst/>
                <a:gdLst>
                  <a:gd name="connsiteX0" fmla="*/ 594360 w 627625"/>
                  <a:gd name="connsiteY0" fmla="*/ 50064 h 274854"/>
                  <a:gd name="connsiteX1" fmla="*/ 601980 w 627625"/>
                  <a:gd name="connsiteY1" fmla="*/ 84354 h 274854"/>
                  <a:gd name="connsiteX2" fmla="*/ 605790 w 627625"/>
                  <a:gd name="connsiteY2" fmla="*/ 95784 h 274854"/>
                  <a:gd name="connsiteX3" fmla="*/ 624840 w 627625"/>
                  <a:gd name="connsiteY3" fmla="*/ 130074 h 274854"/>
                  <a:gd name="connsiteX4" fmla="*/ 613410 w 627625"/>
                  <a:gd name="connsiteY4" fmla="*/ 133884 h 274854"/>
                  <a:gd name="connsiteX5" fmla="*/ 605790 w 627625"/>
                  <a:gd name="connsiteY5" fmla="*/ 145314 h 274854"/>
                  <a:gd name="connsiteX6" fmla="*/ 594360 w 627625"/>
                  <a:gd name="connsiteY6" fmla="*/ 152934 h 274854"/>
                  <a:gd name="connsiteX7" fmla="*/ 586740 w 627625"/>
                  <a:gd name="connsiteY7" fmla="*/ 164364 h 274854"/>
                  <a:gd name="connsiteX8" fmla="*/ 575310 w 627625"/>
                  <a:gd name="connsiteY8" fmla="*/ 168174 h 274854"/>
                  <a:gd name="connsiteX9" fmla="*/ 571500 w 627625"/>
                  <a:gd name="connsiteY9" fmla="*/ 183414 h 274854"/>
                  <a:gd name="connsiteX10" fmla="*/ 567690 w 627625"/>
                  <a:gd name="connsiteY10" fmla="*/ 194844 h 274854"/>
                  <a:gd name="connsiteX11" fmla="*/ 552450 w 627625"/>
                  <a:gd name="connsiteY11" fmla="*/ 217704 h 274854"/>
                  <a:gd name="connsiteX12" fmla="*/ 544830 w 627625"/>
                  <a:gd name="connsiteY12" fmla="*/ 229134 h 274854"/>
                  <a:gd name="connsiteX13" fmla="*/ 533400 w 627625"/>
                  <a:gd name="connsiteY13" fmla="*/ 236754 h 274854"/>
                  <a:gd name="connsiteX14" fmla="*/ 514350 w 627625"/>
                  <a:gd name="connsiteY14" fmla="*/ 255804 h 274854"/>
                  <a:gd name="connsiteX15" fmla="*/ 476250 w 627625"/>
                  <a:gd name="connsiteY15" fmla="*/ 259614 h 274854"/>
                  <a:gd name="connsiteX16" fmla="*/ 441960 w 627625"/>
                  <a:gd name="connsiteY16" fmla="*/ 267234 h 274854"/>
                  <a:gd name="connsiteX17" fmla="*/ 403860 w 627625"/>
                  <a:gd name="connsiteY17" fmla="*/ 263424 h 274854"/>
                  <a:gd name="connsiteX18" fmla="*/ 392430 w 627625"/>
                  <a:gd name="connsiteY18" fmla="*/ 259614 h 274854"/>
                  <a:gd name="connsiteX19" fmla="*/ 361950 w 627625"/>
                  <a:gd name="connsiteY19" fmla="*/ 263424 h 274854"/>
                  <a:gd name="connsiteX20" fmla="*/ 339090 w 627625"/>
                  <a:gd name="connsiteY20" fmla="*/ 271044 h 274854"/>
                  <a:gd name="connsiteX21" fmla="*/ 327660 w 627625"/>
                  <a:gd name="connsiteY21" fmla="*/ 274854 h 274854"/>
                  <a:gd name="connsiteX22" fmla="*/ 278130 w 627625"/>
                  <a:gd name="connsiteY22" fmla="*/ 267234 h 274854"/>
                  <a:gd name="connsiteX23" fmla="*/ 243840 w 627625"/>
                  <a:gd name="connsiteY23" fmla="*/ 236754 h 274854"/>
                  <a:gd name="connsiteX24" fmla="*/ 232410 w 627625"/>
                  <a:gd name="connsiteY24" fmla="*/ 229134 h 274854"/>
                  <a:gd name="connsiteX25" fmla="*/ 213360 w 627625"/>
                  <a:gd name="connsiteY25" fmla="*/ 210084 h 274854"/>
                  <a:gd name="connsiteX26" fmla="*/ 205740 w 627625"/>
                  <a:gd name="connsiteY26" fmla="*/ 198654 h 274854"/>
                  <a:gd name="connsiteX27" fmla="*/ 182880 w 627625"/>
                  <a:gd name="connsiteY27" fmla="*/ 191034 h 274854"/>
                  <a:gd name="connsiteX28" fmla="*/ 144780 w 627625"/>
                  <a:gd name="connsiteY28" fmla="*/ 194844 h 274854"/>
                  <a:gd name="connsiteX29" fmla="*/ 110490 w 627625"/>
                  <a:gd name="connsiteY29" fmla="*/ 198654 h 274854"/>
                  <a:gd name="connsiteX30" fmla="*/ 102870 w 627625"/>
                  <a:gd name="connsiteY30" fmla="*/ 210084 h 274854"/>
                  <a:gd name="connsiteX31" fmla="*/ 91440 w 627625"/>
                  <a:gd name="connsiteY31" fmla="*/ 213894 h 274854"/>
                  <a:gd name="connsiteX32" fmla="*/ 80010 w 627625"/>
                  <a:gd name="connsiteY32" fmla="*/ 210084 h 274854"/>
                  <a:gd name="connsiteX33" fmla="*/ 72390 w 627625"/>
                  <a:gd name="connsiteY33" fmla="*/ 198654 h 274854"/>
                  <a:gd name="connsiteX34" fmla="*/ 60960 w 627625"/>
                  <a:gd name="connsiteY34" fmla="*/ 187224 h 274854"/>
                  <a:gd name="connsiteX35" fmla="*/ 34290 w 627625"/>
                  <a:gd name="connsiteY35" fmla="*/ 179604 h 274854"/>
                  <a:gd name="connsiteX36" fmla="*/ 22860 w 627625"/>
                  <a:gd name="connsiteY36" fmla="*/ 171984 h 274854"/>
                  <a:gd name="connsiteX37" fmla="*/ 7620 w 627625"/>
                  <a:gd name="connsiteY37" fmla="*/ 156744 h 274854"/>
                  <a:gd name="connsiteX38" fmla="*/ 0 w 627625"/>
                  <a:gd name="connsiteY38" fmla="*/ 130074 h 274854"/>
                  <a:gd name="connsiteX39" fmla="*/ 3810 w 627625"/>
                  <a:gd name="connsiteY39" fmla="*/ 107214 h 274854"/>
                  <a:gd name="connsiteX40" fmla="*/ 41910 w 627625"/>
                  <a:gd name="connsiteY40" fmla="*/ 111024 h 274854"/>
                  <a:gd name="connsiteX41" fmla="*/ 53340 w 627625"/>
                  <a:gd name="connsiteY41" fmla="*/ 122454 h 274854"/>
                  <a:gd name="connsiteX42" fmla="*/ 64770 w 627625"/>
                  <a:gd name="connsiteY42" fmla="*/ 126264 h 274854"/>
                  <a:gd name="connsiteX43" fmla="*/ 76200 w 627625"/>
                  <a:gd name="connsiteY43" fmla="*/ 137694 h 274854"/>
                  <a:gd name="connsiteX44" fmla="*/ 110490 w 627625"/>
                  <a:gd name="connsiteY44" fmla="*/ 137694 h 274854"/>
                  <a:gd name="connsiteX45" fmla="*/ 121920 w 627625"/>
                  <a:gd name="connsiteY45" fmla="*/ 133884 h 274854"/>
                  <a:gd name="connsiteX46" fmla="*/ 133350 w 627625"/>
                  <a:gd name="connsiteY46" fmla="*/ 126264 h 274854"/>
                  <a:gd name="connsiteX47" fmla="*/ 209550 w 627625"/>
                  <a:gd name="connsiteY47" fmla="*/ 122454 h 274854"/>
                  <a:gd name="connsiteX48" fmla="*/ 220980 w 627625"/>
                  <a:gd name="connsiteY48" fmla="*/ 114834 h 274854"/>
                  <a:gd name="connsiteX49" fmla="*/ 243840 w 627625"/>
                  <a:gd name="connsiteY49" fmla="*/ 107214 h 274854"/>
                  <a:gd name="connsiteX50" fmla="*/ 255270 w 627625"/>
                  <a:gd name="connsiteY50" fmla="*/ 99594 h 274854"/>
                  <a:gd name="connsiteX51" fmla="*/ 278130 w 627625"/>
                  <a:gd name="connsiteY51" fmla="*/ 91974 h 274854"/>
                  <a:gd name="connsiteX52" fmla="*/ 285750 w 627625"/>
                  <a:gd name="connsiteY52" fmla="*/ 80544 h 274854"/>
                  <a:gd name="connsiteX53" fmla="*/ 289560 w 627625"/>
                  <a:gd name="connsiteY53" fmla="*/ 57684 h 274854"/>
                  <a:gd name="connsiteX54" fmla="*/ 293370 w 627625"/>
                  <a:gd name="connsiteY54" fmla="*/ 46254 h 274854"/>
                  <a:gd name="connsiteX55" fmla="*/ 304800 w 627625"/>
                  <a:gd name="connsiteY55" fmla="*/ 42444 h 274854"/>
                  <a:gd name="connsiteX56" fmla="*/ 327660 w 627625"/>
                  <a:gd name="connsiteY56" fmla="*/ 27204 h 274854"/>
                  <a:gd name="connsiteX57" fmla="*/ 350520 w 627625"/>
                  <a:gd name="connsiteY57" fmla="*/ 15774 h 274854"/>
                  <a:gd name="connsiteX58" fmla="*/ 373380 w 627625"/>
                  <a:gd name="connsiteY58" fmla="*/ 4344 h 274854"/>
                  <a:gd name="connsiteX59" fmla="*/ 388620 w 627625"/>
                  <a:gd name="connsiteY59" fmla="*/ 8154 h 274854"/>
                  <a:gd name="connsiteX60" fmla="*/ 403860 w 627625"/>
                  <a:gd name="connsiteY60" fmla="*/ 31014 h 274854"/>
                  <a:gd name="connsiteX61" fmla="*/ 426720 w 627625"/>
                  <a:gd name="connsiteY61" fmla="*/ 42444 h 274854"/>
                  <a:gd name="connsiteX62" fmla="*/ 438150 w 627625"/>
                  <a:gd name="connsiteY62" fmla="*/ 46254 h 274854"/>
                  <a:gd name="connsiteX63" fmla="*/ 449580 w 627625"/>
                  <a:gd name="connsiteY63" fmla="*/ 42444 h 274854"/>
                  <a:gd name="connsiteX64" fmla="*/ 457200 w 627625"/>
                  <a:gd name="connsiteY64" fmla="*/ 19584 h 274854"/>
                  <a:gd name="connsiteX65" fmla="*/ 461010 w 627625"/>
                  <a:gd name="connsiteY65" fmla="*/ 4344 h 274854"/>
                  <a:gd name="connsiteX66" fmla="*/ 472440 w 627625"/>
                  <a:gd name="connsiteY66" fmla="*/ 534 h 274854"/>
                  <a:gd name="connsiteX67" fmla="*/ 529590 w 627625"/>
                  <a:gd name="connsiteY67" fmla="*/ 4344 h 274854"/>
                  <a:gd name="connsiteX68" fmla="*/ 556260 w 627625"/>
                  <a:gd name="connsiteY68" fmla="*/ 11964 h 274854"/>
                  <a:gd name="connsiteX69" fmla="*/ 586740 w 627625"/>
                  <a:gd name="connsiteY69" fmla="*/ 15774 h 274854"/>
                  <a:gd name="connsiteX70" fmla="*/ 594360 w 627625"/>
                  <a:gd name="connsiteY70" fmla="*/ 27204 h 274854"/>
                  <a:gd name="connsiteX71" fmla="*/ 594360 w 627625"/>
                  <a:gd name="connsiteY71" fmla="*/ 50064 h 27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27625" h="274854">
                    <a:moveTo>
                      <a:pt x="594360" y="50064"/>
                    </a:moveTo>
                    <a:cubicBezTo>
                      <a:pt x="595630" y="59589"/>
                      <a:pt x="598393" y="71799"/>
                      <a:pt x="601980" y="84354"/>
                    </a:cubicBezTo>
                    <a:cubicBezTo>
                      <a:pt x="603083" y="88216"/>
                      <a:pt x="603840" y="92273"/>
                      <a:pt x="605790" y="95784"/>
                    </a:cubicBezTo>
                    <a:cubicBezTo>
                      <a:pt x="627625" y="135086"/>
                      <a:pt x="616219" y="104211"/>
                      <a:pt x="624840" y="130074"/>
                    </a:cubicBezTo>
                    <a:cubicBezTo>
                      <a:pt x="621030" y="131344"/>
                      <a:pt x="616546" y="131375"/>
                      <a:pt x="613410" y="133884"/>
                    </a:cubicBezTo>
                    <a:cubicBezTo>
                      <a:pt x="609834" y="136745"/>
                      <a:pt x="609028" y="142076"/>
                      <a:pt x="605790" y="145314"/>
                    </a:cubicBezTo>
                    <a:cubicBezTo>
                      <a:pt x="602552" y="148552"/>
                      <a:pt x="598170" y="150394"/>
                      <a:pt x="594360" y="152934"/>
                    </a:cubicBezTo>
                    <a:cubicBezTo>
                      <a:pt x="591820" y="156744"/>
                      <a:pt x="590316" y="161503"/>
                      <a:pt x="586740" y="164364"/>
                    </a:cubicBezTo>
                    <a:cubicBezTo>
                      <a:pt x="583604" y="166873"/>
                      <a:pt x="577819" y="165038"/>
                      <a:pt x="575310" y="168174"/>
                    </a:cubicBezTo>
                    <a:cubicBezTo>
                      <a:pt x="572039" y="172263"/>
                      <a:pt x="572939" y="178379"/>
                      <a:pt x="571500" y="183414"/>
                    </a:cubicBezTo>
                    <a:cubicBezTo>
                      <a:pt x="570397" y="187276"/>
                      <a:pt x="569640" y="191333"/>
                      <a:pt x="567690" y="194844"/>
                    </a:cubicBezTo>
                    <a:cubicBezTo>
                      <a:pt x="563242" y="202850"/>
                      <a:pt x="557530" y="210084"/>
                      <a:pt x="552450" y="217704"/>
                    </a:cubicBezTo>
                    <a:cubicBezTo>
                      <a:pt x="549910" y="221514"/>
                      <a:pt x="548640" y="226594"/>
                      <a:pt x="544830" y="229134"/>
                    </a:cubicBezTo>
                    <a:lnTo>
                      <a:pt x="533400" y="236754"/>
                    </a:lnTo>
                    <a:cubicBezTo>
                      <a:pt x="528474" y="244143"/>
                      <a:pt x="524356" y="253495"/>
                      <a:pt x="514350" y="255804"/>
                    </a:cubicBezTo>
                    <a:cubicBezTo>
                      <a:pt x="501914" y="258674"/>
                      <a:pt x="488915" y="258031"/>
                      <a:pt x="476250" y="259614"/>
                    </a:cubicBezTo>
                    <a:cubicBezTo>
                      <a:pt x="454793" y="262296"/>
                      <a:pt x="457930" y="261911"/>
                      <a:pt x="441960" y="267234"/>
                    </a:cubicBezTo>
                    <a:cubicBezTo>
                      <a:pt x="429260" y="265964"/>
                      <a:pt x="416475" y="265365"/>
                      <a:pt x="403860" y="263424"/>
                    </a:cubicBezTo>
                    <a:cubicBezTo>
                      <a:pt x="399891" y="262813"/>
                      <a:pt x="396446" y="259614"/>
                      <a:pt x="392430" y="259614"/>
                    </a:cubicBezTo>
                    <a:cubicBezTo>
                      <a:pt x="382191" y="259614"/>
                      <a:pt x="372110" y="262154"/>
                      <a:pt x="361950" y="263424"/>
                    </a:cubicBezTo>
                    <a:lnTo>
                      <a:pt x="339090" y="271044"/>
                    </a:lnTo>
                    <a:lnTo>
                      <a:pt x="327660" y="274854"/>
                    </a:lnTo>
                    <a:cubicBezTo>
                      <a:pt x="320776" y="274089"/>
                      <a:pt x="289679" y="272183"/>
                      <a:pt x="278130" y="267234"/>
                    </a:cubicBezTo>
                    <a:cubicBezTo>
                      <a:pt x="262605" y="260580"/>
                      <a:pt x="258474" y="246510"/>
                      <a:pt x="243840" y="236754"/>
                    </a:cubicBezTo>
                    <a:lnTo>
                      <a:pt x="232410" y="229134"/>
                    </a:lnTo>
                    <a:cubicBezTo>
                      <a:pt x="212090" y="198654"/>
                      <a:pt x="238760" y="235484"/>
                      <a:pt x="213360" y="210084"/>
                    </a:cubicBezTo>
                    <a:cubicBezTo>
                      <a:pt x="210122" y="206846"/>
                      <a:pt x="209623" y="201081"/>
                      <a:pt x="205740" y="198654"/>
                    </a:cubicBezTo>
                    <a:cubicBezTo>
                      <a:pt x="198929" y="194397"/>
                      <a:pt x="182880" y="191034"/>
                      <a:pt x="182880" y="191034"/>
                    </a:cubicBezTo>
                    <a:lnTo>
                      <a:pt x="144780" y="194844"/>
                    </a:lnTo>
                    <a:cubicBezTo>
                      <a:pt x="133343" y="196048"/>
                      <a:pt x="121298" y="194724"/>
                      <a:pt x="110490" y="198654"/>
                    </a:cubicBezTo>
                    <a:cubicBezTo>
                      <a:pt x="106187" y="200219"/>
                      <a:pt x="106446" y="207223"/>
                      <a:pt x="102870" y="210084"/>
                    </a:cubicBezTo>
                    <a:cubicBezTo>
                      <a:pt x="99734" y="212593"/>
                      <a:pt x="95250" y="212624"/>
                      <a:pt x="91440" y="213894"/>
                    </a:cubicBezTo>
                    <a:cubicBezTo>
                      <a:pt x="87630" y="212624"/>
                      <a:pt x="83146" y="212593"/>
                      <a:pt x="80010" y="210084"/>
                    </a:cubicBezTo>
                    <a:cubicBezTo>
                      <a:pt x="76434" y="207223"/>
                      <a:pt x="75321" y="202172"/>
                      <a:pt x="72390" y="198654"/>
                    </a:cubicBezTo>
                    <a:cubicBezTo>
                      <a:pt x="68941" y="194515"/>
                      <a:pt x="65443" y="190213"/>
                      <a:pt x="60960" y="187224"/>
                    </a:cubicBezTo>
                    <a:cubicBezTo>
                      <a:pt x="57680" y="185038"/>
                      <a:pt x="36322" y="180112"/>
                      <a:pt x="34290" y="179604"/>
                    </a:cubicBezTo>
                    <a:cubicBezTo>
                      <a:pt x="30480" y="177064"/>
                      <a:pt x="25721" y="175560"/>
                      <a:pt x="22860" y="171984"/>
                    </a:cubicBezTo>
                    <a:cubicBezTo>
                      <a:pt x="8082" y="153511"/>
                      <a:pt x="32558" y="165057"/>
                      <a:pt x="7620" y="156744"/>
                    </a:cubicBezTo>
                    <a:cubicBezTo>
                      <a:pt x="5823" y="151354"/>
                      <a:pt x="0" y="134858"/>
                      <a:pt x="0" y="130074"/>
                    </a:cubicBezTo>
                    <a:cubicBezTo>
                      <a:pt x="0" y="122349"/>
                      <a:pt x="2540" y="114834"/>
                      <a:pt x="3810" y="107214"/>
                    </a:cubicBezTo>
                    <a:cubicBezTo>
                      <a:pt x="16510" y="108484"/>
                      <a:pt x="29711" y="107270"/>
                      <a:pt x="41910" y="111024"/>
                    </a:cubicBezTo>
                    <a:cubicBezTo>
                      <a:pt x="47060" y="112609"/>
                      <a:pt x="48857" y="119465"/>
                      <a:pt x="53340" y="122454"/>
                    </a:cubicBezTo>
                    <a:cubicBezTo>
                      <a:pt x="56682" y="124682"/>
                      <a:pt x="60960" y="124994"/>
                      <a:pt x="64770" y="126264"/>
                    </a:cubicBezTo>
                    <a:cubicBezTo>
                      <a:pt x="68580" y="130074"/>
                      <a:pt x="71717" y="134705"/>
                      <a:pt x="76200" y="137694"/>
                    </a:cubicBezTo>
                    <a:cubicBezTo>
                      <a:pt x="87053" y="144929"/>
                      <a:pt x="98876" y="140275"/>
                      <a:pt x="110490" y="137694"/>
                    </a:cubicBezTo>
                    <a:cubicBezTo>
                      <a:pt x="114410" y="136823"/>
                      <a:pt x="118328" y="135680"/>
                      <a:pt x="121920" y="133884"/>
                    </a:cubicBezTo>
                    <a:cubicBezTo>
                      <a:pt x="126016" y="131836"/>
                      <a:pt x="128809" y="126856"/>
                      <a:pt x="133350" y="126264"/>
                    </a:cubicBezTo>
                    <a:cubicBezTo>
                      <a:pt x="158568" y="122975"/>
                      <a:pt x="184150" y="123724"/>
                      <a:pt x="209550" y="122454"/>
                    </a:cubicBezTo>
                    <a:cubicBezTo>
                      <a:pt x="213360" y="119914"/>
                      <a:pt x="216796" y="116694"/>
                      <a:pt x="220980" y="114834"/>
                    </a:cubicBezTo>
                    <a:cubicBezTo>
                      <a:pt x="228320" y="111572"/>
                      <a:pt x="237157" y="111669"/>
                      <a:pt x="243840" y="107214"/>
                    </a:cubicBezTo>
                    <a:cubicBezTo>
                      <a:pt x="247650" y="104674"/>
                      <a:pt x="251086" y="101454"/>
                      <a:pt x="255270" y="99594"/>
                    </a:cubicBezTo>
                    <a:cubicBezTo>
                      <a:pt x="262610" y="96332"/>
                      <a:pt x="278130" y="91974"/>
                      <a:pt x="278130" y="91974"/>
                    </a:cubicBezTo>
                    <a:cubicBezTo>
                      <a:pt x="280670" y="88164"/>
                      <a:pt x="284302" y="84888"/>
                      <a:pt x="285750" y="80544"/>
                    </a:cubicBezTo>
                    <a:cubicBezTo>
                      <a:pt x="288193" y="73215"/>
                      <a:pt x="287884" y="65225"/>
                      <a:pt x="289560" y="57684"/>
                    </a:cubicBezTo>
                    <a:cubicBezTo>
                      <a:pt x="290431" y="53764"/>
                      <a:pt x="290530" y="49094"/>
                      <a:pt x="293370" y="46254"/>
                    </a:cubicBezTo>
                    <a:cubicBezTo>
                      <a:pt x="296210" y="43414"/>
                      <a:pt x="301289" y="44394"/>
                      <a:pt x="304800" y="42444"/>
                    </a:cubicBezTo>
                    <a:cubicBezTo>
                      <a:pt x="312806" y="37996"/>
                      <a:pt x="318972" y="30100"/>
                      <a:pt x="327660" y="27204"/>
                    </a:cubicBezTo>
                    <a:cubicBezTo>
                      <a:pt x="356390" y="17627"/>
                      <a:pt x="320977" y="30546"/>
                      <a:pt x="350520" y="15774"/>
                    </a:cubicBezTo>
                    <a:cubicBezTo>
                      <a:pt x="382068" y="0"/>
                      <a:pt x="340623" y="26182"/>
                      <a:pt x="373380" y="4344"/>
                    </a:cubicBezTo>
                    <a:cubicBezTo>
                      <a:pt x="378460" y="5614"/>
                      <a:pt x="384679" y="4706"/>
                      <a:pt x="388620" y="8154"/>
                    </a:cubicBezTo>
                    <a:cubicBezTo>
                      <a:pt x="395512" y="14185"/>
                      <a:pt x="395172" y="28118"/>
                      <a:pt x="403860" y="31014"/>
                    </a:cubicBezTo>
                    <a:cubicBezTo>
                      <a:pt x="432590" y="40591"/>
                      <a:pt x="397177" y="27672"/>
                      <a:pt x="426720" y="42444"/>
                    </a:cubicBezTo>
                    <a:cubicBezTo>
                      <a:pt x="430312" y="44240"/>
                      <a:pt x="434340" y="44984"/>
                      <a:pt x="438150" y="46254"/>
                    </a:cubicBezTo>
                    <a:cubicBezTo>
                      <a:pt x="441960" y="44984"/>
                      <a:pt x="447246" y="45712"/>
                      <a:pt x="449580" y="42444"/>
                    </a:cubicBezTo>
                    <a:cubicBezTo>
                      <a:pt x="454249" y="35908"/>
                      <a:pt x="455252" y="27376"/>
                      <a:pt x="457200" y="19584"/>
                    </a:cubicBezTo>
                    <a:cubicBezTo>
                      <a:pt x="458470" y="14504"/>
                      <a:pt x="457739" y="8433"/>
                      <a:pt x="461010" y="4344"/>
                    </a:cubicBezTo>
                    <a:cubicBezTo>
                      <a:pt x="463519" y="1208"/>
                      <a:pt x="468630" y="1804"/>
                      <a:pt x="472440" y="534"/>
                    </a:cubicBezTo>
                    <a:cubicBezTo>
                      <a:pt x="491490" y="1804"/>
                      <a:pt x="510603" y="2345"/>
                      <a:pt x="529590" y="4344"/>
                    </a:cubicBezTo>
                    <a:cubicBezTo>
                      <a:pt x="554861" y="7004"/>
                      <a:pt x="535157" y="8127"/>
                      <a:pt x="556260" y="11964"/>
                    </a:cubicBezTo>
                    <a:cubicBezTo>
                      <a:pt x="566334" y="13796"/>
                      <a:pt x="576580" y="14504"/>
                      <a:pt x="586740" y="15774"/>
                    </a:cubicBezTo>
                    <a:cubicBezTo>
                      <a:pt x="589280" y="19584"/>
                      <a:pt x="593330" y="22742"/>
                      <a:pt x="594360" y="27204"/>
                    </a:cubicBezTo>
                    <a:cubicBezTo>
                      <a:pt x="604027" y="69095"/>
                      <a:pt x="593090" y="40539"/>
                      <a:pt x="594360" y="5006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5" name="Freeform 14">
                <a:extLst>
                  <a:ext uri="{FF2B5EF4-FFF2-40B4-BE49-F238E27FC236}">
                    <a16:creationId xmlns:a16="http://schemas.microsoft.com/office/drawing/2014/main" id="{7B8C3DBE-F097-4242-9087-27688D57FB13}"/>
                  </a:ext>
                </a:extLst>
              </p:cNvPr>
              <p:cNvSpPr/>
              <p:nvPr/>
            </p:nvSpPr>
            <p:spPr>
              <a:xfrm>
                <a:off x="3753068" y="4137294"/>
                <a:ext cx="244572" cy="182529"/>
              </a:xfrm>
              <a:custGeom>
                <a:avLst/>
                <a:gdLst>
                  <a:gd name="connsiteX0" fmla="*/ 635 w 244475"/>
                  <a:gd name="connsiteY0" fmla="*/ 53340 h 182692"/>
                  <a:gd name="connsiteX1" fmla="*/ 4445 w 244475"/>
                  <a:gd name="connsiteY1" fmla="*/ 72390 h 182692"/>
                  <a:gd name="connsiteX2" fmla="*/ 12065 w 244475"/>
                  <a:gd name="connsiteY2" fmla="*/ 83820 h 182692"/>
                  <a:gd name="connsiteX3" fmla="*/ 15875 w 244475"/>
                  <a:gd name="connsiteY3" fmla="*/ 95250 h 182692"/>
                  <a:gd name="connsiteX4" fmla="*/ 23495 w 244475"/>
                  <a:gd name="connsiteY4" fmla="*/ 106680 h 182692"/>
                  <a:gd name="connsiteX5" fmla="*/ 31115 w 244475"/>
                  <a:gd name="connsiteY5" fmla="*/ 129540 h 182692"/>
                  <a:gd name="connsiteX6" fmla="*/ 34925 w 244475"/>
                  <a:gd name="connsiteY6" fmla="*/ 163830 h 182692"/>
                  <a:gd name="connsiteX7" fmla="*/ 50165 w 244475"/>
                  <a:gd name="connsiteY7" fmla="*/ 167640 h 182692"/>
                  <a:gd name="connsiteX8" fmla="*/ 92075 w 244475"/>
                  <a:gd name="connsiteY8" fmla="*/ 163830 h 182692"/>
                  <a:gd name="connsiteX9" fmla="*/ 114935 w 244475"/>
                  <a:gd name="connsiteY9" fmla="*/ 156210 h 182692"/>
                  <a:gd name="connsiteX10" fmla="*/ 153035 w 244475"/>
                  <a:gd name="connsiteY10" fmla="*/ 167640 h 182692"/>
                  <a:gd name="connsiteX11" fmla="*/ 164465 w 244475"/>
                  <a:gd name="connsiteY11" fmla="*/ 171450 h 182692"/>
                  <a:gd name="connsiteX12" fmla="*/ 175895 w 244475"/>
                  <a:gd name="connsiteY12" fmla="*/ 179070 h 182692"/>
                  <a:gd name="connsiteX13" fmla="*/ 191135 w 244475"/>
                  <a:gd name="connsiteY13" fmla="*/ 118110 h 182692"/>
                  <a:gd name="connsiteX14" fmla="*/ 213995 w 244475"/>
                  <a:gd name="connsiteY14" fmla="*/ 99060 h 182692"/>
                  <a:gd name="connsiteX15" fmla="*/ 221615 w 244475"/>
                  <a:gd name="connsiteY15" fmla="*/ 87630 h 182692"/>
                  <a:gd name="connsiteX16" fmla="*/ 240665 w 244475"/>
                  <a:gd name="connsiteY16" fmla="*/ 64770 h 182692"/>
                  <a:gd name="connsiteX17" fmla="*/ 244475 w 244475"/>
                  <a:gd name="connsiteY17" fmla="*/ 53340 h 182692"/>
                  <a:gd name="connsiteX18" fmla="*/ 240665 w 244475"/>
                  <a:gd name="connsiteY18" fmla="*/ 15240 h 182692"/>
                  <a:gd name="connsiteX19" fmla="*/ 236855 w 244475"/>
                  <a:gd name="connsiteY19" fmla="*/ 3810 h 182692"/>
                  <a:gd name="connsiteX20" fmla="*/ 221615 w 244475"/>
                  <a:gd name="connsiteY20" fmla="*/ 0 h 182692"/>
                  <a:gd name="connsiteX21" fmla="*/ 194945 w 244475"/>
                  <a:gd name="connsiteY21" fmla="*/ 3810 h 182692"/>
                  <a:gd name="connsiteX22" fmla="*/ 183515 w 244475"/>
                  <a:gd name="connsiteY22" fmla="*/ 11430 h 182692"/>
                  <a:gd name="connsiteX23" fmla="*/ 160655 w 244475"/>
                  <a:gd name="connsiteY23" fmla="*/ 22860 h 182692"/>
                  <a:gd name="connsiteX24" fmla="*/ 153035 w 244475"/>
                  <a:gd name="connsiteY24" fmla="*/ 34290 h 182692"/>
                  <a:gd name="connsiteX25" fmla="*/ 99695 w 244475"/>
                  <a:gd name="connsiteY25" fmla="*/ 34290 h 182692"/>
                  <a:gd name="connsiteX26" fmla="*/ 23495 w 244475"/>
                  <a:gd name="connsiteY26" fmla="*/ 30480 h 182692"/>
                  <a:gd name="connsiteX27" fmla="*/ 12065 w 244475"/>
                  <a:gd name="connsiteY27" fmla="*/ 34290 h 182692"/>
                  <a:gd name="connsiteX28" fmla="*/ 635 w 244475"/>
                  <a:gd name="connsiteY28" fmla="*/ 57150 h 182692"/>
                  <a:gd name="connsiteX29" fmla="*/ 635 w 244475"/>
                  <a:gd name="connsiteY29" fmla="*/ 53340 h 18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4475" h="182692">
                    <a:moveTo>
                      <a:pt x="635" y="53340"/>
                    </a:moveTo>
                    <a:cubicBezTo>
                      <a:pt x="1270" y="55880"/>
                      <a:pt x="2171" y="66327"/>
                      <a:pt x="4445" y="72390"/>
                    </a:cubicBezTo>
                    <a:cubicBezTo>
                      <a:pt x="6053" y="76677"/>
                      <a:pt x="10017" y="79724"/>
                      <a:pt x="12065" y="83820"/>
                    </a:cubicBezTo>
                    <a:cubicBezTo>
                      <a:pt x="13861" y="87412"/>
                      <a:pt x="14079" y="91658"/>
                      <a:pt x="15875" y="95250"/>
                    </a:cubicBezTo>
                    <a:cubicBezTo>
                      <a:pt x="17923" y="99346"/>
                      <a:pt x="21635" y="102496"/>
                      <a:pt x="23495" y="106680"/>
                    </a:cubicBezTo>
                    <a:cubicBezTo>
                      <a:pt x="26757" y="114020"/>
                      <a:pt x="31115" y="129540"/>
                      <a:pt x="31115" y="129540"/>
                    </a:cubicBezTo>
                    <a:cubicBezTo>
                      <a:pt x="32385" y="140970"/>
                      <a:pt x="29782" y="153544"/>
                      <a:pt x="34925" y="163830"/>
                    </a:cubicBezTo>
                    <a:cubicBezTo>
                      <a:pt x="37267" y="168514"/>
                      <a:pt x="44929" y="167640"/>
                      <a:pt x="50165" y="167640"/>
                    </a:cubicBezTo>
                    <a:cubicBezTo>
                      <a:pt x="64193" y="167640"/>
                      <a:pt x="78105" y="165100"/>
                      <a:pt x="92075" y="163830"/>
                    </a:cubicBezTo>
                    <a:cubicBezTo>
                      <a:pt x="99695" y="161290"/>
                      <a:pt x="107143" y="154262"/>
                      <a:pt x="114935" y="156210"/>
                    </a:cubicBezTo>
                    <a:cubicBezTo>
                      <a:pt x="137967" y="161968"/>
                      <a:pt x="125207" y="158364"/>
                      <a:pt x="153035" y="167640"/>
                    </a:cubicBezTo>
                    <a:cubicBezTo>
                      <a:pt x="156845" y="168910"/>
                      <a:pt x="161123" y="169222"/>
                      <a:pt x="164465" y="171450"/>
                    </a:cubicBezTo>
                    <a:lnTo>
                      <a:pt x="175895" y="179070"/>
                    </a:lnTo>
                    <a:cubicBezTo>
                      <a:pt x="207599" y="168502"/>
                      <a:pt x="176783" y="182692"/>
                      <a:pt x="191135" y="118110"/>
                    </a:cubicBezTo>
                    <a:cubicBezTo>
                      <a:pt x="192410" y="112370"/>
                      <a:pt x="209463" y="102081"/>
                      <a:pt x="213995" y="99060"/>
                    </a:cubicBezTo>
                    <a:cubicBezTo>
                      <a:pt x="216535" y="95250"/>
                      <a:pt x="218684" y="91148"/>
                      <a:pt x="221615" y="87630"/>
                    </a:cubicBezTo>
                    <a:cubicBezTo>
                      <a:pt x="232148" y="74991"/>
                      <a:pt x="233570" y="78959"/>
                      <a:pt x="240665" y="64770"/>
                    </a:cubicBezTo>
                    <a:cubicBezTo>
                      <a:pt x="242461" y="61178"/>
                      <a:pt x="243205" y="57150"/>
                      <a:pt x="244475" y="53340"/>
                    </a:cubicBezTo>
                    <a:cubicBezTo>
                      <a:pt x="243205" y="40640"/>
                      <a:pt x="242606" y="27855"/>
                      <a:pt x="240665" y="15240"/>
                    </a:cubicBezTo>
                    <a:cubicBezTo>
                      <a:pt x="240054" y="11271"/>
                      <a:pt x="239991" y="6319"/>
                      <a:pt x="236855" y="3810"/>
                    </a:cubicBezTo>
                    <a:cubicBezTo>
                      <a:pt x="232766" y="539"/>
                      <a:pt x="226695" y="1270"/>
                      <a:pt x="221615" y="0"/>
                    </a:cubicBezTo>
                    <a:cubicBezTo>
                      <a:pt x="212725" y="1270"/>
                      <a:pt x="203547" y="1230"/>
                      <a:pt x="194945" y="3810"/>
                    </a:cubicBezTo>
                    <a:cubicBezTo>
                      <a:pt x="190559" y="5126"/>
                      <a:pt x="187611" y="9382"/>
                      <a:pt x="183515" y="11430"/>
                    </a:cubicBezTo>
                    <a:cubicBezTo>
                      <a:pt x="151967" y="27204"/>
                      <a:pt x="193412" y="1022"/>
                      <a:pt x="160655" y="22860"/>
                    </a:cubicBezTo>
                    <a:cubicBezTo>
                      <a:pt x="158115" y="26670"/>
                      <a:pt x="156611" y="31429"/>
                      <a:pt x="153035" y="34290"/>
                    </a:cubicBezTo>
                    <a:cubicBezTo>
                      <a:pt x="141255" y="43714"/>
                      <a:pt x="100345" y="34349"/>
                      <a:pt x="99695" y="34290"/>
                    </a:cubicBezTo>
                    <a:cubicBezTo>
                      <a:pt x="59924" y="21033"/>
                      <a:pt x="84847" y="26098"/>
                      <a:pt x="23495" y="30480"/>
                    </a:cubicBezTo>
                    <a:cubicBezTo>
                      <a:pt x="19685" y="31750"/>
                      <a:pt x="15201" y="31781"/>
                      <a:pt x="12065" y="34290"/>
                    </a:cubicBezTo>
                    <a:cubicBezTo>
                      <a:pt x="6245" y="38946"/>
                      <a:pt x="2361" y="50248"/>
                      <a:pt x="635" y="57150"/>
                    </a:cubicBezTo>
                    <a:cubicBezTo>
                      <a:pt x="327" y="58382"/>
                      <a:pt x="0" y="50800"/>
                      <a:pt x="635" y="5334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6" name="Freeform 17">
                <a:extLst>
                  <a:ext uri="{FF2B5EF4-FFF2-40B4-BE49-F238E27FC236}">
                    <a16:creationId xmlns:a16="http://schemas.microsoft.com/office/drawing/2014/main" id="{81A99E15-C4F0-4022-BE6F-E4658F274E05}"/>
                  </a:ext>
                </a:extLst>
              </p:cNvPr>
              <p:cNvSpPr/>
              <p:nvPr/>
            </p:nvSpPr>
            <p:spPr>
              <a:xfrm>
                <a:off x="3781655" y="4183323"/>
                <a:ext cx="478027" cy="522189"/>
              </a:xfrm>
              <a:custGeom>
                <a:avLst/>
                <a:gdLst>
                  <a:gd name="connsiteX0" fmla="*/ 409247 w 477850"/>
                  <a:gd name="connsiteY0" fmla="*/ 517692 h 520867"/>
                  <a:gd name="connsiteX1" fmla="*/ 367337 w 477850"/>
                  <a:gd name="connsiteY1" fmla="*/ 487212 h 520867"/>
                  <a:gd name="connsiteX2" fmla="*/ 355907 w 477850"/>
                  <a:gd name="connsiteY2" fmla="*/ 479592 h 520867"/>
                  <a:gd name="connsiteX3" fmla="*/ 344477 w 477850"/>
                  <a:gd name="connsiteY3" fmla="*/ 475782 h 520867"/>
                  <a:gd name="connsiteX4" fmla="*/ 321617 w 477850"/>
                  <a:gd name="connsiteY4" fmla="*/ 452922 h 520867"/>
                  <a:gd name="connsiteX5" fmla="*/ 313997 w 477850"/>
                  <a:gd name="connsiteY5" fmla="*/ 441492 h 520867"/>
                  <a:gd name="connsiteX6" fmla="*/ 291137 w 477850"/>
                  <a:gd name="connsiteY6" fmla="*/ 426252 h 520867"/>
                  <a:gd name="connsiteX7" fmla="*/ 279707 w 477850"/>
                  <a:gd name="connsiteY7" fmla="*/ 418632 h 520867"/>
                  <a:gd name="connsiteX8" fmla="*/ 256847 w 477850"/>
                  <a:gd name="connsiteY8" fmla="*/ 399582 h 520867"/>
                  <a:gd name="connsiteX9" fmla="*/ 245417 w 477850"/>
                  <a:gd name="connsiteY9" fmla="*/ 395772 h 520867"/>
                  <a:gd name="connsiteX10" fmla="*/ 233987 w 477850"/>
                  <a:gd name="connsiteY10" fmla="*/ 388152 h 520867"/>
                  <a:gd name="connsiteX11" fmla="*/ 222557 w 477850"/>
                  <a:gd name="connsiteY11" fmla="*/ 384342 h 520867"/>
                  <a:gd name="connsiteX12" fmla="*/ 199697 w 477850"/>
                  <a:gd name="connsiteY12" fmla="*/ 369102 h 520867"/>
                  <a:gd name="connsiteX13" fmla="*/ 192077 w 477850"/>
                  <a:gd name="connsiteY13" fmla="*/ 357672 h 520867"/>
                  <a:gd name="connsiteX14" fmla="*/ 180647 w 477850"/>
                  <a:gd name="connsiteY14" fmla="*/ 353862 h 520867"/>
                  <a:gd name="connsiteX15" fmla="*/ 176837 w 477850"/>
                  <a:gd name="connsiteY15" fmla="*/ 342432 h 520867"/>
                  <a:gd name="connsiteX16" fmla="*/ 153977 w 477850"/>
                  <a:gd name="connsiteY16" fmla="*/ 327192 h 520867"/>
                  <a:gd name="connsiteX17" fmla="*/ 131117 w 477850"/>
                  <a:gd name="connsiteY17" fmla="*/ 304332 h 520867"/>
                  <a:gd name="connsiteX18" fmla="*/ 119687 w 477850"/>
                  <a:gd name="connsiteY18" fmla="*/ 262422 h 520867"/>
                  <a:gd name="connsiteX19" fmla="*/ 112067 w 477850"/>
                  <a:gd name="connsiteY19" fmla="*/ 231942 h 520867"/>
                  <a:gd name="connsiteX20" fmla="*/ 112067 w 477850"/>
                  <a:gd name="connsiteY20" fmla="*/ 201462 h 520867"/>
                  <a:gd name="connsiteX21" fmla="*/ 89207 w 477850"/>
                  <a:gd name="connsiteY21" fmla="*/ 186222 h 520867"/>
                  <a:gd name="connsiteX22" fmla="*/ 77777 w 477850"/>
                  <a:gd name="connsiteY22" fmla="*/ 163362 h 520867"/>
                  <a:gd name="connsiteX23" fmla="*/ 70157 w 477850"/>
                  <a:gd name="connsiteY23" fmla="*/ 136692 h 520867"/>
                  <a:gd name="connsiteX24" fmla="*/ 66347 w 477850"/>
                  <a:gd name="connsiteY24" fmla="*/ 125262 h 520867"/>
                  <a:gd name="connsiteX25" fmla="*/ 62537 w 477850"/>
                  <a:gd name="connsiteY25" fmla="*/ 136692 h 520867"/>
                  <a:gd name="connsiteX26" fmla="*/ 43487 w 477850"/>
                  <a:gd name="connsiteY26" fmla="*/ 159552 h 520867"/>
                  <a:gd name="connsiteX27" fmla="*/ 39677 w 477850"/>
                  <a:gd name="connsiteY27" fmla="*/ 170982 h 520867"/>
                  <a:gd name="connsiteX28" fmla="*/ 24437 w 477850"/>
                  <a:gd name="connsiteY28" fmla="*/ 193842 h 520867"/>
                  <a:gd name="connsiteX29" fmla="*/ 13007 w 477850"/>
                  <a:gd name="connsiteY29" fmla="*/ 182412 h 520867"/>
                  <a:gd name="connsiteX30" fmla="*/ 9197 w 477850"/>
                  <a:gd name="connsiteY30" fmla="*/ 132882 h 520867"/>
                  <a:gd name="connsiteX31" fmla="*/ 20627 w 477850"/>
                  <a:gd name="connsiteY31" fmla="*/ 129072 h 520867"/>
                  <a:gd name="connsiteX32" fmla="*/ 32057 w 477850"/>
                  <a:gd name="connsiteY32" fmla="*/ 121452 h 520867"/>
                  <a:gd name="connsiteX33" fmla="*/ 70157 w 477850"/>
                  <a:gd name="connsiteY33" fmla="*/ 94782 h 520867"/>
                  <a:gd name="connsiteX34" fmla="*/ 81587 w 477850"/>
                  <a:gd name="connsiteY34" fmla="*/ 90972 h 520867"/>
                  <a:gd name="connsiteX35" fmla="*/ 108257 w 477850"/>
                  <a:gd name="connsiteY35" fmla="*/ 98592 h 520867"/>
                  <a:gd name="connsiteX36" fmla="*/ 142547 w 477850"/>
                  <a:gd name="connsiteY36" fmla="*/ 125262 h 520867"/>
                  <a:gd name="connsiteX37" fmla="*/ 176837 w 477850"/>
                  <a:gd name="connsiteY37" fmla="*/ 121452 h 520867"/>
                  <a:gd name="connsiteX38" fmla="*/ 180647 w 477850"/>
                  <a:gd name="connsiteY38" fmla="*/ 110022 h 520867"/>
                  <a:gd name="connsiteX39" fmla="*/ 188267 w 477850"/>
                  <a:gd name="connsiteY39" fmla="*/ 98592 h 520867"/>
                  <a:gd name="connsiteX40" fmla="*/ 192077 w 477850"/>
                  <a:gd name="connsiteY40" fmla="*/ 56682 h 520867"/>
                  <a:gd name="connsiteX41" fmla="*/ 199697 w 477850"/>
                  <a:gd name="connsiteY41" fmla="*/ 45252 h 520867"/>
                  <a:gd name="connsiteX42" fmla="*/ 203507 w 477850"/>
                  <a:gd name="connsiteY42" fmla="*/ 33822 h 520867"/>
                  <a:gd name="connsiteX43" fmla="*/ 230177 w 477850"/>
                  <a:gd name="connsiteY43" fmla="*/ 3342 h 520867"/>
                  <a:gd name="connsiteX44" fmla="*/ 253037 w 477850"/>
                  <a:gd name="connsiteY44" fmla="*/ 14772 h 520867"/>
                  <a:gd name="connsiteX45" fmla="*/ 264467 w 477850"/>
                  <a:gd name="connsiteY45" fmla="*/ 18582 h 520867"/>
                  <a:gd name="connsiteX46" fmla="*/ 275897 w 477850"/>
                  <a:gd name="connsiteY46" fmla="*/ 30012 h 520867"/>
                  <a:gd name="connsiteX47" fmla="*/ 298757 w 477850"/>
                  <a:gd name="connsiteY47" fmla="*/ 45252 h 520867"/>
                  <a:gd name="connsiteX48" fmla="*/ 317807 w 477850"/>
                  <a:gd name="connsiteY48" fmla="*/ 68112 h 520867"/>
                  <a:gd name="connsiteX49" fmla="*/ 340667 w 477850"/>
                  <a:gd name="connsiteY49" fmla="*/ 83352 h 520867"/>
                  <a:gd name="connsiteX50" fmla="*/ 352097 w 477850"/>
                  <a:gd name="connsiteY50" fmla="*/ 94782 h 520867"/>
                  <a:gd name="connsiteX51" fmla="*/ 405437 w 477850"/>
                  <a:gd name="connsiteY51" fmla="*/ 106212 h 520867"/>
                  <a:gd name="connsiteX52" fmla="*/ 439727 w 477850"/>
                  <a:gd name="connsiteY52" fmla="*/ 110022 h 520867"/>
                  <a:gd name="connsiteX53" fmla="*/ 458777 w 477850"/>
                  <a:gd name="connsiteY53" fmla="*/ 136692 h 520867"/>
                  <a:gd name="connsiteX54" fmla="*/ 466397 w 477850"/>
                  <a:gd name="connsiteY54" fmla="*/ 148122 h 520867"/>
                  <a:gd name="connsiteX55" fmla="*/ 477827 w 477850"/>
                  <a:gd name="connsiteY55" fmla="*/ 151932 h 520867"/>
                  <a:gd name="connsiteX56" fmla="*/ 474017 w 477850"/>
                  <a:gd name="connsiteY56" fmla="*/ 174792 h 520867"/>
                  <a:gd name="connsiteX57" fmla="*/ 462587 w 477850"/>
                  <a:gd name="connsiteY57" fmla="*/ 178602 h 520867"/>
                  <a:gd name="connsiteX58" fmla="*/ 439727 w 477850"/>
                  <a:gd name="connsiteY58" fmla="*/ 182412 h 520867"/>
                  <a:gd name="connsiteX59" fmla="*/ 416867 w 477850"/>
                  <a:gd name="connsiteY59" fmla="*/ 190032 h 520867"/>
                  <a:gd name="connsiteX60" fmla="*/ 405437 w 477850"/>
                  <a:gd name="connsiteY60" fmla="*/ 186222 h 520867"/>
                  <a:gd name="connsiteX61" fmla="*/ 382577 w 477850"/>
                  <a:gd name="connsiteY61" fmla="*/ 174792 h 520867"/>
                  <a:gd name="connsiteX62" fmla="*/ 325427 w 477850"/>
                  <a:gd name="connsiteY62" fmla="*/ 182412 h 520867"/>
                  <a:gd name="connsiteX63" fmla="*/ 294947 w 477850"/>
                  <a:gd name="connsiteY63" fmla="*/ 186222 h 520867"/>
                  <a:gd name="connsiteX64" fmla="*/ 256847 w 477850"/>
                  <a:gd name="connsiteY64" fmla="*/ 193842 h 520867"/>
                  <a:gd name="connsiteX65" fmla="*/ 180647 w 477850"/>
                  <a:gd name="connsiteY65" fmla="*/ 197652 h 520867"/>
                  <a:gd name="connsiteX66" fmla="*/ 188267 w 477850"/>
                  <a:gd name="connsiteY66" fmla="*/ 209082 h 520867"/>
                  <a:gd name="connsiteX67" fmla="*/ 211127 w 477850"/>
                  <a:gd name="connsiteY67" fmla="*/ 231942 h 520867"/>
                  <a:gd name="connsiteX68" fmla="*/ 230177 w 477850"/>
                  <a:gd name="connsiteY68" fmla="*/ 250992 h 520867"/>
                  <a:gd name="connsiteX69" fmla="*/ 237797 w 477850"/>
                  <a:gd name="connsiteY69" fmla="*/ 262422 h 520867"/>
                  <a:gd name="connsiteX70" fmla="*/ 260657 w 477850"/>
                  <a:gd name="connsiteY70" fmla="*/ 281472 h 520867"/>
                  <a:gd name="connsiteX71" fmla="*/ 268277 w 477850"/>
                  <a:gd name="connsiteY71" fmla="*/ 304332 h 520867"/>
                  <a:gd name="connsiteX72" fmla="*/ 275897 w 477850"/>
                  <a:gd name="connsiteY72" fmla="*/ 346242 h 520867"/>
                  <a:gd name="connsiteX73" fmla="*/ 283517 w 477850"/>
                  <a:gd name="connsiteY73" fmla="*/ 357672 h 520867"/>
                  <a:gd name="connsiteX74" fmla="*/ 287327 w 477850"/>
                  <a:gd name="connsiteY74" fmla="*/ 369102 h 520867"/>
                  <a:gd name="connsiteX75" fmla="*/ 298757 w 477850"/>
                  <a:gd name="connsiteY75" fmla="*/ 376722 h 520867"/>
                  <a:gd name="connsiteX76" fmla="*/ 310187 w 477850"/>
                  <a:gd name="connsiteY76" fmla="*/ 399582 h 520867"/>
                  <a:gd name="connsiteX77" fmla="*/ 333047 w 477850"/>
                  <a:gd name="connsiteY77" fmla="*/ 422442 h 520867"/>
                  <a:gd name="connsiteX78" fmla="*/ 344477 w 477850"/>
                  <a:gd name="connsiteY78" fmla="*/ 433872 h 520867"/>
                  <a:gd name="connsiteX79" fmla="*/ 371147 w 477850"/>
                  <a:gd name="connsiteY79" fmla="*/ 464352 h 520867"/>
                  <a:gd name="connsiteX80" fmla="*/ 390197 w 477850"/>
                  <a:gd name="connsiteY80" fmla="*/ 487212 h 520867"/>
                  <a:gd name="connsiteX81" fmla="*/ 401627 w 477850"/>
                  <a:gd name="connsiteY81" fmla="*/ 494832 h 520867"/>
                  <a:gd name="connsiteX82" fmla="*/ 413057 w 477850"/>
                  <a:gd name="connsiteY82" fmla="*/ 506262 h 520867"/>
                  <a:gd name="connsiteX83" fmla="*/ 409247 w 477850"/>
                  <a:gd name="connsiteY83" fmla="*/ 517692 h 5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7850" h="520867">
                    <a:moveTo>
                      <a:pt x="409247" y="517692"/>
                    </a:moveTo>
                    <a:cubicBezTo>
                      <a:pt x="401627" y="514517"/>
                      <a:pt x="396963" y="506963"/>
                      <a:pt x="367337" y="487212"/>
                    </a:cubicBezTo>
                    <a:cubicBezTo>
                      <a:pt x="363527" y="484672"/>
                      <a:pt x="360251" y="481040"/>
                      <a:pt x="355907" y="479592"/>
                    </a:cubicBezTo>
                    <a:lnTo>
                      <a:pt x="344477" y="475782"/>
                    </a:lnTo>
                    <a:cubicBezTo>
                      <a:pt x="336857" y="468162"/>
                      <a:pt x="327595" y="461888"/>
                      <a:pt x="321617" y="452922"/>
                    </a:cubicBezTo>
                    <a:cubicBezTo>
                      <a:pt x="319077" y="449112"/>
                      <a:pt x="317443" y="444507"/>
                      <a:pt x="313997" y="441492"/>
                    </a:cubicBezTo>
                    <a:cubicBezTo>
                      <a:pt x="307105" y="435461"/>
                      <a:pt x="298757" y="431332"/>
                      <a:pt x="291137" y="426252"/>
                    </a:cubicBezTo>
                    <a:cubicBezTo>
                      <a:pt x="287327" y="423712"/>
                      <a:pt x="282945" y="421870"/>
                      <a:pt x="279707" y="418632"/>
                    </a:cubicBezTo>
                    <a:cubicBezTo>
                      <a:pt x="271281" y="410206"/>
                      <a:pt x="267456" y="404886"/>
                      <a:pt x="256847" y="399582"/>
                    </a:cubicBezTo>
                    <a:cubicBezTo>
                      <a:pt x="253255" y="397786"/>
                      <a:pt x="249009" y="397568"/>
                      <a:pt x="245417" y="395772"/>
                    </a:cubicBezTo>
                    <a:cubicBezTo>
                      <a:pt x="241321" y="393724"/>
                      <a:pt x="238083" y="390200"/>
                      <a:pt x="233987" y="388152"/>
                    </a:cubicBezTo>
                    <a:cubicBezTo>
                      <a:pt x="230395" y="386356"/>
                      <a:pt x="226068" y="386292"/>
                      <a:pt x="222557" y="384342"/>
                    </a:cubicBezTo>
                    <a:cubicBezTo>
                      <a:pt x="214551" y="379894"/>
                      <a:pt x="199697" y="369102"/>
                      <a:pt x="199697" y="369102"/>
                    </a:cubicBezTo>
                    <a:cubicBezTo>
                      <a:pt x="197157" y="365292"/>
                      <a:pt x="195653" y="360533"/>
                      <a:pt x="192077" y="357672"/>
                    </a:cubicBezTo>
                    <a:cubicBezTo>
                      <a:pt x="188941" y="355163"/>
                      <a:pt x="183487" y="356702"/>
                      <a:pt x="180647" y="353862"/>
                    </a:cubicBezTo>
                    <a:cubicBezTo>
                      <a:pt x="177807" y="351022"/>
                      <a:pt x="179677" y="345272"/>
                      <a:pt x="176837" y="342432"/>
                    </a:cubicBezTo>
                    <a:cubicBezTo>
                      <a:pt x="170361" y="335956"/>
                      <a:pt x="160453" y="333668"/>
                      <a:pt x="153977" y="327192"/>
                    </a:cubicBezTo>
                    <a:lnTo>
                      <a:pt x="131117" y="304332"/>
                    </a:lnTo>
                    <a:cubicBezTo>
                      <a:pt x="118109" y="265309"/>
                      <a:pt x="127765" y="297426"/>
                      <a:pt x="119687" y="262422"/>
                    </a:cubicBezTo>
                    <a:cubicBezTo>
                      <a:pt x="117332" y="252218"/>
                      <a:pt x="112067" y="231942"/>
                      <a:pt x="112067" y="231942"/>
                    </a:cubicBezTo>
                    <a:cubicBezTo>
                      <a:pt x="113516" y="224696"/>
                      <a:pt x="119877" y="209272"/>
                      <a:pt x="112067" y="201462"/>
                    </a:cubicBezTo>
                    <a:cubicBezTo>
                      <a:pt x="105591" y="194986"/>
                      <a:pt x="89207" y="186222"/>
                      <a:pt x="89207" y="186222"/>
                    </a:cubicBezTo>
                    <a:cubicBezTo>
                      <a:pt x="79630" y="157492"/>
                      <a:pt x="92549" y="192905"/>
                      <a:pt x="77777" y="163362"/>
                    </a:cubicBezTo>
                    <a:cubicBezTo>
                      <a:pt x="74732" y="157272"/>
                      <a:pt x="71785" y="142389"/>
                      <a:pt x="70157" y="136692"/>
                    </a:cubicBezTo>
                    <a:cubicBezTo>
                      <a:pt x="69054" y="132830"/>
                      <a:pt x="67617" y="129072"/>
                      <a:pt x="66347" y="125262"/>
                    </a:cubicBezTo>
                    <a:cubicBezTo>
                      <a:pt x="65077" y="129072"/>
                      <a:pt x="64333" y="133100"/>
                      <a:pt x="62537" y="136692"/>
                    </a:cubicBezTo>
                    <a:cubicBezTo>
                      <a:pt x="57233" y="147301"/>
                      <a:pt x="51913" y="151126"/>
                      <a:pt x="43487" y="159552"/>
                    </a:cubicBezTo>
                    <a:cubicBezTo>
                      <a:pt x="42217" y="163362"/>
                      <a:pt x="41627" y="167471"/>
                      <a:pt x="39677" y="170982"/>
                    </a:cubicBezTo>
                    <a:cubicBezTo>
                      <a:pt x="35229" y="178988"/>
                      <a:pt x="24437" y="193842"/>
                      <a:pt x="24437" y="193842"/>
                    </a:cubicBezTo>
                    <a:cubicBezTo>
                      <a:pt x="20627" y="190032"/>
                      <a:pt x="16456" y="186551"/>
                      <a:pt x="13007" y="182412"/>
                    </a:cubicBezTo>
                    <a:cubicBezTo>
                      <a:pt x="0" y="166803"/>
                      <a:pt x="214" y="157585"/>
                      <a:pt x="9197" y="132882"/>
                    </a:cubicBezTo>
                    <a:cubicBezTo>
                      <a:pt x="10569" y="129108"/>
                      <a:pt x="17035" y="130868"/>
                      <a:pt x="20627" y="129072"/>
                    </a:cubicBezTo>
                    <a:cubicBezTo>
                      <a:pt x="24723" y="127024"/>
                      <a:pt x="28635" y="124494"/>
                      <a:pt x="32057" y="121452"/>
                    </a:cubicBezTo>
                    <a:cubicBezTo>
                      <a:pt x="66644" y="90708"/>
                      <a:pt x="40563" y="103237"/>
                      <a:pt x="70157" y="94782"/>
                    </a:cubicBezTo>
                    <a:cubicBezTo>
                      <a:pt x="74019" y="93679"/>
                      <a:pt x="77777" y="92242"/>
                      <a:pt x="81587" y="90972"/>
                    </a:cubicBezTo>
                    <a:cubicBezTo>
                      <a:pt x="85174" y="91869"/>
                      <a:pt x="103785" y="96108"/>
                      <a:pt x="108257" y="98592"/>
                    </a:cubicBezTo>
                    <a:cubicBezTo>
                      <a:pt x="128764" y="109985"/>
                      <a:pt x="128663" y="111378"/>
                      <a:pt x="142547" y="125262"/>
                    </a:cubicBezTo>
                    <a:cubicBezTo>
                      <a:pt x="153977" y="123992"/>
                      <a:pt x="166159" y="125723"/>
                      <a:pt x="176837" y="121452"/>
                    </a:cubicBezTo>
                    <a:cubicBezTo>
                      <a:pt x="180566" y="119960"/>
                      <a:pt x="178851" y="113614"/>
                      <a:pt x="180647" y="110022"/>
                    </a:cubicBezTo>
                    <a:cubicBezTo>
                      <a:pt x="182695" y="105926"/>
                      <a:pt x="185727" y="102402"/>
                      <a:pt x="188267" y="98592"/>
                    </a:cubicBezTo>
                    <a:cubicBezTo>
                      <a:pt x="189537" y="84622"/>
                      <a:pt x="189138" y="70398"/>
                      <a:pt x="192077" y="56682"/>
                    </a:cubicBezTo>
                    <a:cubicBezTo>
                      <a:pt x="193036" y="52205"/>
                      <a:pt x="197649" y="49348"/>
                      <a:pt x="199697" y="45252"/>
                    </a:cubicBezTo>
                    <a:cubicBezTo>
                      <a:pt x="201493" y="41660"/>
                      <a:pt x="201557" y="37333"/>
                      <a:pt x="203507" y="33822"/>
                    </a:cubicBezTo>
                    <a:cubicBezTo>
                      <a:pt x="216581" y="10290"/>
                      <a:pt x="213480" y="14473"/>
                      <a:pt x="230177" y="3342"/>
                    </a:cubicBezTo>
                    <a:cubicBezTo>
                      <a:pt x="258907" y="12919"/>
                      <a:pt x="223494" y="0"/>
                      <a:pt x="253037" y="14772"/>
                    </a:cubicBezTo>
                    <a:cubicBezTo>
                      <a:pt x="256629" y="16568"/>
                      <a:pt x="260657" y="17312"/>
                      <a:pt x="264467" y="18582"/>
                    </a:cubicBezTo>
                    <a:cubicBezTo>
                      <a:pt x="268277" y="22392"/>
                      <a:pt x="271644" y="26704"/>
                      <a:pt x="275897" y="30012"/>
                    </a:cubicBezTo>
                    <a:cubicBezTo>
                      <a:pt x="283126" y="35635"/>
                      <a:pt x="298757" y="45252"/>
                      <a:pt x="298757" y="45252"/>
                    </a:cubicBezTo>
                    <a:cubicBezTo>
                      <a:pt x="305530" y="55412"/>
                      <a:pt x="307652" y="60214"/>
                      <a:pt x="317807" y="68112"/>
                    </a:cubicBezTo>
                    <a:cubicBezTo>
                      <a:pt x="325036" y="73735"/>
                      <a:pt x="334191" y="76876"/>
                      <a:pt x="340667" y="83352"/>
                    </a:cubicBezTo>
                    <a:cubicBezTo>
                      <a:pt x="344477" y="87162"/>
                      <a:pt x="347387" y="92165"/>
                      <a:pt x="352097" y="94782"/>
                    </a:cubicBezTo>
                    <a:cubicBezTo>
                      <a:pt x="367634" y="103414"/>
                      <a:pt x="388704" y="104243"/>
                      <a:pt x="405437" y="106212"/>
                    </a:cubicBezTo>
                    <a:lnTo>
                      <a:pt x="439727" y="110022"/>
                    </a:lnTo>
                    <a:cubicBezTo>
                      <a:pt x="453827" y="138222"/>
                      <a:pt x="439469" y="113523"/>
                      <a:pt x="458777" y="136692"/>
                    </a:cubicBezTo>
                    <a:cubicBezTo>
                      <a:pt x="461708" y="140210"/>
                      <a:pt x="462821" y="145261"/>
                      <a:pt x="466397" y="148122"/>
                    </a:cubicBezTo>
                    <a:cubicBezTo>
                      <a:pt x="469533" y="150631"/>
                      <a:pt x="474017" y="150662"/>
                      <a:pt x="477827" y="151932"/>
                    </a:cubicBezTo>
                    <a:cubicBezTo>
                      <a:pt x="476557" y="159552"/>
                      <a:pt x="477850" y="168085"/>
                      <a:pt x="474017" y="174792"/>
                    </a:cubicBezTo>
                    <a:cubicBezTo>
                      <a:pt x="472024" y="178279"/>
                      <a:pt x="466507" y="177731"/>
                      <a:pt x="462587" y="178602"/>
                    </a:cubicBezTo>
                    <a:cubicBezTo>
                      <a:pt x="455046" y="180278"/>
                      <a:pt x="447221" y="180538"/>
                      <a:pt x="439727" y="182412"/>
                    </a:cubicBezTo>
                    <a:cubicBezTo>
                      <a:pt x="431935" y="184360"/>
                      <a:pt x="416867" y="190032"/>
                      <a:pt x="416867" y="190032"/>
                    </a:cubicBezTo>
                    <a:cubicBezTo>
                      <a:pt x="413057" y="188762"/>
                      <a:pt x="409029" y="188018"/>
                      <a:pt x="405437" y="186222"/>
                    </a:cubicBezTo>
                    <a:cubicBezTo>
                      <a:pt x="375894" y="171450"/>
                      <a:pt x="411307" y="184369"/>
                      <a:pt x="382577" y="174792"/>
                    </a:cubicBezTo>
                    <a:cubicBezTo>
                      <a:pt x="302420" y="183698"/>
                      <a:pt x="385284" y="173861"/>
                      <a:pt x="325427" y="182412"/>
                    </a:cubicBezTo>
                    <a:cubicBezTo>
                      <a:pt x="315291" y="183860"/>
                      <a:pt x="305047" y="184539"/>
                      <a:pt x="294947" y="186222"/>
                    </a:cubicBezTo>
                    <a:cubicBezTo>
                      <a:pt x="270098" y="190363"/>
                      <a:pt x="287991" y="191446"/>
                      <a:pt x="256847" y="193842"/>
                    </a:cubicBezTo>
                    <a:cubicBezTo>
                      <a:pt x="231490" y="195793"/>
                      <a:pt x="206047" y="196382"/>
                      <a:pt x="180647" y="197652"/>
                    </a:cubicBezTo>
                    <a:cubicBezTo>
                      <a:pt x="183187" y="201462"/>
                      <a:pt x="185225" y="205660"/>
                      <a:pt x="188267" y="209082"/>
                    </a:cubicBezTo>
                    <a:cubicBezTo>
                      <a:pt x="195426" y="217136"/>
                      <a:pt x="205149" y="222976"/>
                      <a:pt x="211127" y="231942"/>
                    </a:cubicBezTo>
                    <a:cubicBezTo>
                      <a:pt x="221287" y="247182"/>
                      <a:pt x="214937" y="240832"/>
                      <a:pt x="230177" y="250992"/>
                    </a:cubicBezTo>
                    <a:cubicBezTo>
                      <a:pt x="232717" y="254802"/>
                      <a:pt x="234866" y="258904"/>
                      <a:pt x="237797" y="262422"/>
                    </a:cubicBezTo>
                    <a:cubicBezTo>
                      <a:pt x="246964" y="273423"/>
                      <a:pt x="249418" y="273980"/>
                      <a:pt x="260657" y="281472"/>
                    </a:cubicBezTo>
                    <a:cubicBezTo>
                      <a:pt x="263197" y="289092"/>
                      <a:pt x="266957" y="296409"/>
                      <a:pt x="268277" y="304332"/>
                    </a:cubicBezTo>
                    <a:cubicBezTo>
                      <a:pt x="268705" y="306900"/>
                      <a:pt x="274299" y="341982"/>
                      <a:pt x="275897" y="346242"/>
                    </a:cubicBezTo>
                    <a:cubicBezTo>
                      <a:pt x="277505" y="350529"/>
                      <a:pt x="281469" y="353576"/>
                      <a:pt x="283517" y="357672"/>
                    </a:cubicBezTo>
                    <a:cubicBezTo>
                      <a:pt x="285313" y="361264"/>
                      <a:pt x="284818" y="365966"/>
                      <a:pt x="287327" y="369102"/>
                    </a:cubicBezTo>
                    <a:cubicBezTo>
                      <a:pt x="290188" y="372678"/>
                      <a:pt x="294947" y="374182"/>
                      <a:pt x="298757" y="376722"/>
                    </a:cubicBezTo>
                    <a:cubicBezTo>
                      <a:pt x="302288" y="387314"/>
                      <a:pt x="302309" y="390719"/>
                      <a:pt x="310187" y="399582"/>
                    </a:cubicBezTo>
                    <a:cubicBezTo>
                      <a:pt x="317346" y="407636"/>
                      <a:pt x="325427" y="414822"/>
                      <a:pt x="333047" y="422442"/>
                    </a:cubicBezTo>
                    <a:cubicBezTo>
                      <a:pt x="336857" y="426252"/>
                      <a:pt x="341488" y="429389"/>
                      <a:pt x="344477" y="433872"/>
                    </a:cubicBezTo>
                    <a:cubicBezTo>
                      <a:pt x="362257" y="460542"/>
                      <a:pt x="352097" y="451652"/>
                      <a:pt x="371147" y="464352"/>
                    </a:cubicBezTo>
                    <a:cubicBezTo>
                      <a:pt x="378639" y="475591"/>
                      <a:pt x="379196" y="478045"/>
                      <a:pt x="390197" y="487212"/>
                    </a:cubicBezTo>
                    <a:cubicBezTo>
                      <a:pt x="393715" y="490143"/>
                      <a:pt x="398109" y="491901"/>
                      <a:pt x="401627" y="494832"/>
                    </a:cubicBezTo>
                    <a:cubicBezTo>
                      <a:pt x="405766" y="498281"/>
                      <a:pt x="408238" y="503852"/>
                      <a:pt x="413057" y="506262"/>
                    </a:cubicBezTo>
                    <a:cubicBezTo>
                      <a:pt x="416465" y="507966"/>
                      <a:pt x="416867" y="520867"/>
                      <a:pt x="409247" y="5176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7" name="Freeform 18">
                <a:extLst>
                  <a:ext uri="{FF2B5EF4-FFF2-40B4-BE49-F238E27FC236}">
                    <a16:creationId xmlns:a16="http://schemas.microsoft.com/office/drawing/2014/main" id="{55BDC5C6-A455-4354-B8A6-8488207F6AE5}"/>
                  </a:ext>
                </a:extLst>
              </p:cNvPr>
              <p:cNvSpPr/>
              <p:nvPr/>
            </p:nvSpPr>
            <p:spPr>
              <a:xfrm>
                <a:off x="2366633" y="3519873"/>
                <a:ext cx="1011637" cy="995174"/>
              </a:xfrm>
              <a:custGeom>
                <a:avLst/>
                <a:gdLst>
                  <a:gd name="connsiteX0" fmla="*/ 853715 w 1012591"/>
                  <a:gd name="connsiteY0" fmla="*/ 194310 h 994410"/>
                  <a:gd name="connsiteX1" fmla="*/ 868955 w 1012591"/>
                  <a:gd name="connsiteY1" fmla="*/ 213360 h 994410"/>
                  <a:gd name="connsiteX2" fmla="*/ 880385 w 1012591"/>
                  <a:gd name="connsiteY2" fmla="*/ 220980 h 994410"/>
                  <a:gd name="connsiteX3" fmla="*/ 899435 w 1012591"/>
                  <a:gd name="connsiteY3" fmla="*/ 240030 h 994410"/>
                  <a:gd name="connsiteX4" fmla="*/ 914675 w 1012591"/>
                  <a:gd name="connsiteY4" fmla="*/ 262890 h 994410"/>
                  <a:gd name="connsiteX5" fmla="*/ 937535 w 1012591"/>
                  <a:gd name="connsiteY5" fmla="*/ 278130 h 994410"/>
                  <a:gd name="connsiteX6" fmla="*/ 945155 w 1012591"/>
                  <a:gd name="connsiteY6" fmla="*/ 289560 h 994410"/>
                  <a:gd name="connsiteX7" fmla="*/ 956585 w 1012591"/>
                  <a:gd name="connsiteY7" fmla="*/ 293370 h 994410"/>
                  <a:gd name="connsiteX8" fmla="*/ 968015 w 1012591"/>
                  <a:gd name="connsiteY8" fmla="*/ 300990 h 994410"/>
                  <a:gd name="connsiteX9" fmla="*/ 971825 w 1012591"/>
                  <a:gd name="connsiteY9" fmla="*/ 312420 h 994410"/>
                  <a:gd name="connsiteX10" fmla="*/ 983255 w 1012591"/>
                  <a:gd name="connsiteY10" fmla="*/ 320040 h 994410"/>
                  <a:gd name="connsiteX11" fmla="*/ 1006115 w 1012591"/>
                  <a:gd name="connsiteY11" fmla="*/ 339090 h 994410"/>
                  <a:gd name="connsiteX12" fmla="*/ 1002305 w 1012591"/>
                  <a:gd name="connsiteY12" fmla="*/ 350520 h 994410"/>
                  <a:gd name="connsiteX13" fmla="*/ 983255 w 1012591"/>
                  <a:gd name="connsiteY13" fmla="*/ 373380 h 994410"/>
                  <a:gd name="connsiteX14" fmla="*/ 979445 w 1012591"/>
                  <a:gd name="connsiteY14" fmla="*/ 384810 h 994410"/>
                  <a:gd name="connsiteX15" fmla="*/ 968015 w 1012591"/>
                  <a:gd name="connsiteY15" fmla="*/ 388620 h 994410"/>
                  <a:gd name="connsiteX16" fmla="*/ 952775 w 1012591"/>
                  <a:gd name="connsiteY16" fmla="*/ 411480 h 994410"/>
                  <a:gd name="connsiteX17" fmla="*/ 945155 w 1012591"/>
                  <a:gd name="connsiteY17" fmla="*/ 422910 h 994410"/>
                  <a:gd name="connsiteX18" fmla="*/ 941345 w 1012591"/>
                  <a:gd name="connsiteY18" fmla="*/ 434340 h 994410"/>
                  <a:gd name="connsiteX19" fmla="*/ 937535 w 1012591"/>
                  <a:gd name="connsiteY19" fmla="*/ 480060 h 994410"/>
                  <a:gd name="connsiteX20" fmla="*/ 926105 w 1012591"/>
                  <a:gd name="connsiteY20" fmla="*/ 483870 h 994410"/>
                  <a:gd name="connsiteX21" fmla="*/ 891815 w 1012591"/>
                  <a:gd name="connsiteY21" fmla="*/ 480060 h 994410"/>
                  <a:gd name="connsiteX22" fmla="*/ 876575 w 1012591"/>
                  <a:gd name="connsiteY22" fmla="*/ 514350 h 994410"/>
                  <a:gd name="connsiteX23" fmla="*/ 865145 w 1012591"/>
                  <a:gd name="connsiteY23" fmla="*/ 525780 h 994410"/>
                  <a:gd name="connsiteX24" fmla="*/ 838475 w 1012591"/>
                  <a:gd name="connsiteY24" fmla="*/ 552450 h 994410"/>
                  <a:gd name="connsiteX25" fmla="*/ 811805 w 1012591"/>
                  <a:gd name="connsiteY25" fmla="*/ 586740 h 994410"/>
                  <a:gd name="connsiteX26" fmla="*/ 796565 w 1012591"/>
                  <a:gd name="connsiteY26" fmla="*/ 609600 h 994410"/>
                  <a:gd name="connsiteX27" fmla="*/ 788945 w 1012591"/>
                  <a:gd name="connsiteY27" fmla="*/ 621030 h 994410"/>
                  <a:gd name="connsiteX28" fmla="*/ 800375 w 1012591"/>
                  <a:gd name="connsiteY28" fmla="*/ 624840 h 994410"/>
                  <a:gd name="connsiteX29" fmla="*/ 815615 w 1012591"/>
                  <a:gd name="connsiteY29" fmla="*/ 609600 h 994410"/>
                  <a:gd name="connsiteX30" fmla="*/ 827045 w 1012591"/>
                  <a:gd name="connsiteY30" fmla="*/ 601980 h 994410"/>
                  <a:gd name="connsiteX31" fmla="*/ 861335 w 1012591"/>
                  <a:gd name="connsiteY31" fmla="*/ 617220 h 994410"/>
                  <a:gd name="connsiteX32" fmla="*/ 868955 w 1012591"/>
                  <a:gd name="connsiteY32" fmla="*/ 640080 h 994410"/>
                  <a:gd name="connsiteX33" fmla="*/ 872765 w 1012591"/>
                  <a:gd name="connsiteY33" fmla="*/ 651510 h 994410"/>
                  <a:gd name="connsiteX34" fmla="*/ 857525 w 1012591"/>
                  <a:gd name="connsiteY34" fmla="*/ 701040 h 994410"/>
                  <a:gd name="connsiteX35" fmla="*/ 846095 w 1012591"/>
                  <a:gd name="connsiteY35" fmla="*/ 708660 h 994410"/>
                  <a:gd name="connsiteX36" fmla="*/ 838475 w 1012591"/>
                  <a:gd name="connsiteY36" fmla="*/ 720090 h 994410"/>
                  <a:gd name="connsiteX37" fmla="*/ 827045 w 1012591"/>
                  <a:gd name="connsiteY37" fmla="*/ 727710 h 994410"/>
                  <a:gd name="connsiteX38" fmla="*/ 823235 w 1012591"/>
                  <a:gd name="connsiteY38" fmla="*/ 777240 h 994410"/>
                  <a:gd name="connsiteX39" fmla="*/ 815615 w 1012591"/>
                  <a:gd name="connsiteY39" fmla="*/ 800100 h 994410"/>
                  <a:gd name="connsiteX40" fmla="*/ 811805 w 1012591"/>
                  <a:gd name="connsiteY40" fmla="*/ 811530 h 994410"/>
                  <a:gd name="connsiteX41" fmla="*/ 823235 w 1012591"/>
                  <a:gd name="connsiteY41" fmla="*/ 815340 h 994410"/>
                  <a:gd name="connsiteX42" fmla="*/ 846095 w 1012591"/>
                  <a:gd name="connsiteY42" fmla="*/ 834390 h 994410"/>
                  <a:gd name="connsiteX43" fmla="*/ 861335 w 1012591"/>
                  <a:gd name="connsiteY43" fmla="*/ 857250 h 994410"/>
                  <a:gd name="connsiteX44" fmla="*/ 868955 w 1012591"/>
                  <a:gd name="connsiteY44" fmla="*/ 868680 h 994410"/>
                  <a:gd name="connsiteX45" fmla="*/ 876575 w 1012591"/>
                  <a:gd name="connsiteY45" fmla="*/ 891540 h 994410"/>
                  <a:gd name="connsiteX46" fmla="*/ 872765 w 1012591"/>
                  <a:gd name="connsiteY46" fmla="*/ 910590 h 994410"/>
                  <a:gd name="connsiteX47" fmla="*/ 838475 w 1012591"/>
                  <a:gd name="connsiteY47" fmla="*/ 941070 h 994410"/>
                  <a:gd name="connsiteX48" fmla="*/ 815615 w 1012591"/>
                  <a:gd name="connsiteY48" fmla="*/ 960120 h 994410"/>
                  <a:gd name="connsiteX49" fmla="*/ 792755 w 1012591"/>
                  <a:gd name="connsiteY49" fmla="*/ 967740 h 994410"/>
                  <a:gd name="connsiteX50" fmla="*/ 781325 w 1012591"/>
                  <a:gd name="connsiteY50" fmla="*/ 971550 h 994410"/>
                  <a:gd name="connsiteX51" fmla="*/ 705125 w 1012591"/>
                  <a:gd name="connsiteY51" fmla="*/ 967740 h 994410"/>
                  <a:gd name="connsiteX52" fmla="*/ 693695 w 1012591"/>
                  <a:gd name="connsiteY52" fmla="*/ 963930 h 994410"/>
                  <a:gd name="connsiteX53" fmla="*/ 682265 w 1012591"/>
                  <a:gd name="connsiteY53" fmla="*/ 941070 h 994410"/>
                  <a:gd name="connsiteX54" fmla="*/ 667025 w 1012591"/>
                  <a:gd name="connsiteY54" fmla="*/ 918210 h 994410"/>
                  <a:gd name="connsiteX55" fmla="*/ 571775 w 1012591"/>
                  <a:gd name="connsiteY55" fmla="*/ 914400 h 994410"/>
                  <a:gd name="connsiteX56" fmla="*/ 537485 w 1012591"/>
                  <a:gd name="connsiteY56" fmla="*/ 902970 h 994410"/>
                  <a:gd name="connsiteX57" fmla="*/ 526055 w 1012591"/>
                  <a:gd name="connsiteY57" fmla="*/ 899160 h 994410"/>
                  <a:gd name="connsiteX58" fmla="*/ 503195 w 1012591"/>
                  <a:gd name="connsiteY58" fmla="*/ 902970 h 994410"/>
                  <a:gd name="connsiteX59" fmla="*/ 476525 w 1012591"/>
                  <a:gd name="connsiteY59" fmla="*/ 933450 h 994410"/>
                  <a:gd name="connsiteX60" fmla="*/ 468905 w 1012591"/>
                  <a:gd name="connsiteY60" fmla="*/ 956310 h 994410"/>
                  <a:gd name="connsiteX61" fmla="*/ 457475 w 1012591"/>
                  <a:gd name="connsiteY61" fmla="*/ 967740 h 994410"/>
                  <a:gd name="connsiteX62" fmla="*/ 446045 w 1012591"/>
                  <a:gd name="connsiteY62" fmla="*/ 990600 h 994410"/>
                  <a:gd name="connsiteX63" fmla="*/ 434615 w 1012591"/>
                  <a:gd name="connsiteY63" fmla="*/ 994410 h 994410"/>
                  <a:gd name="connsiteX64" fmla="*/ 385085 w 1012591"/>
                  <a:gd name="connsiteY64" fmla="*/ 986790 h 994410"/>
                  <a:gd name="connsiteX65" fmla="*/ 350795 w 1012591"/>
                  <a:gd name="connsiteY65" fmla="*/ 956310 h 994410"/>
                  <a:gd name="connsiteX66" fmla="*/ 343175 w 1012591"/>
                  <a:gd name="connsiteY66" fmla="*/ 944880 h 994410"/>
                  <a:gd name="connsiteX67" fmla="*/ 320315 w 1012591"/>
                  <a:gd name="connsiteY67" fmla="*/ 929640 h 994410"/>
                  <a:gd name="connsiteX68" fmla="*/ 308885 w 1012591"/>
                  <a:gd name="connsiteY68" fmla="*/ 918210 h 994410"/>
                  <a:gd name="connsiteX69" fmla="*/ 286025 w 1012591"/>
                  <a:gd name="connsiteY69" fmla="*/ 910590 h 994410"/>
                  <a:gd name="connsiteX70" fmla="*/ 255545 w 1012591"/>
                  <a:gd name="connsiteY70" fmla="*/ 902970 h 994410"/>
                  <a:gd name="connsiteX71" fmla="*/ 244115 w 1012591"/>
                  <a:gd name="connsiteY71" fmla="*/ 899160 h 994410"/>
                  <a:gd name="connsiteX72" fmla="*/ 209825 w 1012591"/>
                  <a:gd name="connsiteY72" fmla="*/ 895350 h 994410"/>
                  <a:gd name="connsiteX73" fmla="*/ 186965 w 1012591"/>
                  <a:gd name="connsiteY73" fmla="*/ 880110 h 994410"/>
                  <a:gd name="connsiteX74" fmla="*/ 175535 w 1012591"/>
                  <a:gd name="connsiteY74" fmla="*/ 872490 h 994410"/>
                  <a:gd name="connsiteX75" fmla="*/ 164105 w 1012591"/>
                  <a:gd name="connsiteY75" fmla="*/ 868680 h 994410"/>
                  <a:gd name="connsiteX76" fmla="*/ 152675 w 1012591"/>
                  <a:gd name="connsiteY76" fmla="*/ 857250 h 994410"/>
                  <a:gd name="connsiteX77" fmla="*/ 145055 w 1012591"/>
                  <a:gd name="connsiteY77" fmla="*/ 845820 h 994410"/>
                  <a:gd name="connsiteX78" fmla="*/ 133625 w 1012591"/>
                  <a:gd name="connsiteY78" fmla="*/ 842010 h 994410"/>
                  <a:gd name="connsiteX79" fmla="*/ 122195 w 1012591"/>
                  <a:gd name="connsiteY79" fmla="*/ 830580 h 994410"/>
                  <a:gd name="connsiteX80" fmla="*/ 87905 w 1012591"/>
                  <a:gd name="connsiteY80" fmla="*/ 803910 h 994410"/>
                  <a:gd name="connsiteX81" fmla="*/ 91715 w 1012591"/>
                  <a:gd name="connsiteY81" fmla="*/ 781050 h 994410"/>
                  <a:gd name="connsiteX82" fmla="*/ 110765 w 1012591"/>
                  <a:gd name="connsiteY82" fmla="*/ 758190 h 994410"/>
                  <a:gd name="connsiteX83" fmla="*/ 118385 w 1012591"/>
                  <a:gd name="connsiteY83" fmla="*/ 727710 h 994410"/>
                  <a:gd name="connsiteX84" fmla="*/ 133625 w 1012591"/>
                  <a:gd name="connsiteY84" fmla="*/ 704850 h 994410"/>
                  <a:gd name="connsiteX85" fmla="*/ 141245 w 1012591"/>
                  <a:gd name="connsiteY85" fmla="*/ 693420 h 994410"/>
                  <a:gd name="connsiteX86" fmla="*/ 152675 w 1012591"/>
                  <a:gd name="connsiteY86" fmla="*/ 685800 h 994410"/>
                  <a:gd name="connsiteX87" fmla="*/ 156485 w 1012591"/>
                  <a:gd name="connsiteY87" fmla="*/ 674370 h 994410"/>
                  <a:gd name="connsiteX88" fmla="*/ 183155 w 1012591"/>
                  <a:gd name="connsiteY88" fmla="*/ 640080 h 994410"/>
                  <a:gd name="connsiteX89" fmla="*/ 194585 w 1012591"/>
                  <a:gd name="connsiteY89" fmla="*/ 582930 h 994410"/>
                  <a:gd name="connsiteX90" fmla="*/ 209825 w 1012591"/>
                  <a:gd name="connsiteY90" fmla="*/ 586740 h 994410"/>
                  <a:gd name="connsiteX91" fmla="*/ 213635 w 1012591"/>
                  <a:gd name="connsiteY91" fmla="*/ 598170 h 994410"/>
                  <a:gd name="connsiteX92" fmla="*/ 221255 w 1012591"/>
                  <a:gd name="connsiteY92" fmla="*/ 609600 h 994410"/>
                  <a:gd name="connsiteX93" fmla="*/ 232685 w 1012591"/>
                  <a:gd name="connsiteY93" fmla="*/ 632460 h 994410"/>
                  <a:gd name="connsiteX94" fmla="*/ 244115 w 1012591"/>
                  <a:gd name="connsiteY94" fmla="*/ 628650 h 994410"/>
                  <a:gd name="connsiteX95" fmla="*/ 228875 w 1012591"/>
                  <a:gd name="connsiteY95" fmla="*/ 571500 h 994410"/>
                  <a:gd name="connsiteX96" fmla="*/ 213635 w 1012591"/>
                  <a:gd name="connsiteY96" fmla="*/ 537210 h 994410"/>
                  <a:gd name="connsiteX97" fmla="*/ 209825 w 1012591"/>
                  <a:gd name="connsiteY97" fmla="*/ 525780 h 994410"/>
                  <a:gd name="connsiteX98" fmla="*/ 206015 w 1012591"/>
                  <a:gd name="connsiteY98" fmla="*/ 514350 h 994410"/>
                  <a:gd name="connsiteX99" fmla="*/ 202205 w 1012591"/>
                  <a:gd name="connsiteY99" fmla="*/ 468630 h 994410"/>
                  <a:gd name="connsiteX100" fmla="*/ 198395 w 1012591"/>
                  <a:gd name="connsiteY100" fmla="*/ 457200 h 994410"/>
                  <a:gd name="connsiteX101" fmla="*/ 175535 w 1012591"/>
                  <a:gd name="connsiteY101" fmla="*/ 434340 h 994410"/>
                  <a:gd name="connsiteX102" fmla="*/ 171725 w 1012591"/>
                  <a:gd name="connsiteY102" fmla="*/ 422910 h 994410"/>
                  <a:gd name="connsiteX103" fmla="*/ 164105 w 1012591"/>
                  <a:gd name="connsiteY103" fmla="*/ 411480 h 994410"/>
                  <a:gd name="connsiteX104" fmla="*/ 160295 w 1012591"/>
                  <a:gd name="connsiteY104" fmla="*/ 388620 h 994410"/>
                  <a:gd name="connsiteX105" fmla="*/ 160295 w 1012591"/>
                  <a:gd name="connsiteY105" fmla="*/ 331470 h 994410"/>
                  <a:gd name="connsiteX106" fmla="*/ 137435 w 1012591"/>
                  <a:gd name="connsiteY106" fmla="*/ 308610 h 994410"/>
                  <a:gd name="connsiteX107" fmla="*/ 110765 w 1012591"/>
                  <a:gd name="connsiteY107" fmla="*/ 274320 h 994410"/>
                  <a:gd name="connsiteX108" fmla="*/ 103145 w 1012591"/>
                  <a:gd name="connsiteY108" fmla="*/ 262890 h 994410"/>
                  <a:gd name="connsiteX109" fmla="*/ 80285 w 1012591"/>
                  <a:gd name="connsiteY109" fmla="*/ 251460 h 994410"/>
                  <a:gd name="connsiteX110" fmla="*/ 57425 w 1012591"/>
                  <a:gd name="connsiteY110" fmla="*/ 240030 h 994410"/>
                  <a:gd name="connsiteX111" fmla="*/ 34565 w 1012591"/>
                  <a:gd name="connsiteY111" fmla="*/ 217170 h 994410"/>
                  <a:gd name="connsiteX112" fmla="*/ 23135 w 1012591"/>
                  <a:gd name="connsiteY112" fmla="*/ 205740 h 994410"/>
                  <a:gd name="connsiteX113" fmla="*/ 19325 w 1012591"/>
                  <a:gd name="connsiteY113" fmla="*/ 194310 h 994410"/>
                  <a:gd name="connsiteX114" fmla="*/ 15515 w 1012591"/>
                  <a:gd name="connsiteY114" fmla="*/ 160020 h 994410"/>
                  <a:gd name="connsiteX115" fmla="*/ 38375 w 1012591"/>
                  <a:gd name="connsiteY115" fmla="*/ 156210 h 994410"/>
                  <a:gd name="connsiteX116" fmla="*/ 53615 w 1012591"/>
                  <a:gd name="connsiteY116" fmla="*/ 152400 h 994410"/>
                  <a:gd name="connsiteX117" fmla="*/ 65045 w 1012591"/>
                  <a:gd name="connsiteY117" fmla="*/ 144780 h 994410"/>
                  <a:gd name="connsiteX118" fmla="*/ 99335 w 1012591"/>
                  <a:gd name="connsiteY118" fmla="*/ 156210 h 994410"/>
                  <a:gd name="connsiteX119" fmla="*/ 110765 w 1012591"/>
                  <a:gd name="connsiteY119" fmla="*/ 160020 h 994410"/>
                  <a:gd name="connsiteX120" fmla="*/ 122195 w 1012591"/>
                  <a:gd name="connsiteY120" fmla="*/ 167640 h 994410"/>
                  <a:gd name="connsiteX121" fmla="*/ 160295 w 1012591"/>
                  <a:gd name="connsiteY121" fmla="*/ 179070 h 994410"/>
                  <a:gd name="connsiteX122" fmla="*/ 183155 w 1012591"/>
                  <a:gd name="connsiteY122" fmla="*/ 186690 h 994410"/>
                  <a:gd name="connsiteX123" fmla="*/ 202205 w 1012591"/>
                  <a:gd name="connsiteY123" fmla="*/ 190500 h 994410"/>
                  <a:gd name="connsiteX124" fmla="*/ 225065 w 1012591"/>
                  <a:gd name="connsiteY124" fmla="*/ 198120 h 994410"/>
                  <a:gd name="connsiteX125" fmla="*/ 270785 w 1012591"/>
                  <a:gd name="connsiteY125" fmla="*/ 186690 h 994410"/>
                  <a:gd name="connsiteX126" fmla="*/ 278405 w 1012591"/>
                  <a:gd name="connsiteY126" fmla="*/ 163830 h 994410"/>
                  <a:gd name="connsiteX127" fmla="*/ 282215 w 1012591"/>
                  <a:gd name="connsiteY127" fmla="*/ 91440 h 994410"/>
                  <a:gd name="connsiteX128" fmla="*/ 289835 w 1012591"/>
                  <a:gd name="connsiteY128" fmla="*/ 80010 h 994410"/>
                  <a:gd name="connsiteX129" fmla="*/ 308885 w 1012591"/>
                  <a:gd name="connsiteY129" fmla="*/ 83820 h 994410"/>
                  <a:gd name="connsiteX130" fmla="*/ 343175 w 1012591"/>
                  <a:gd name="connsiteY130" fmla="*/ 102870 h 994410"/>
                  <a:gd name="connsiteX131" fmla="*/ 354605 w 1012591"/>
                  <a:gd name="connsiteY131" fmla="*/ 114300 h 994410"/>
                  <a:gd name="connsiteX132" fmla="*/ 377465 w 1012591"/>
                  <a:gd name="connsiteY132" fmla="*/ 129540 h 994410"/>
                  <a:gd name="connsiteX133" fmla="*/ 400325 w 1012591"/>
                  <a:gd name="connsiteY133" fmla="*/ 137160 h 994410"/>
                  <a:gd name="connsiteX134" fmla="*/ 426995 w 1012591"/>
                  <a:gd name="connsiteY134" fmla="*/ 129540 h 994410"/>
                  <a:gd name="connsiteX135" fmla="*/ 438425 w 1012591"/>
                  <a:gd name="connsiteY135" fmla="*/ 121920 h 994410"/>
                  <a:gd name="connsiteX136" fmla="*/ 449855 w 1012591"/>
                  <a:gd name="connsiteY136" fmla="*/ 118110 h 994410"/>
                  <a:gd name="connsiteX137" fmla="*/ 461285 w 1012591"/>
                  <a:gd name="connsiteY137" fmla="*/ 110490 h 994410"/>
                  <a:gd name="connsiteX138" fmla="*/ 514625 w 1012591"/>
                  <a:gd name="connsiteY138" fmla="*/ 106680 h 994410"/>
                  <a:gd name="connsiteX139" fmla="*/ 541295 w 1012591"/>
                  <a:gd name="connsiteY139" fmla="*/ 72390 h 994410"/>
                  <a:gd name="connsiteX140" fmla="*/ 560345 w 1012591"/>
                  <a:gd name="connsiteY140" fmla="*/ 38100 h 994410"/>
                  <a:gd name="connsiteX141" fmla="*/ 567965 w 1012591"/>
                  <a:gd name="connsiteY141" fmla="*/ 26670 h 994410"/>
                  <a:gd name="connsiteX142" fmla="*/ 579395 w 1012591"/>
                  <a:gd name="connsiteY142" fmla="*/ 19050 h 994410"/>
                  <a:gd name="connsiteX143" fmla="*/ 598445 w 1012591"/>
                  <a:gd name="connsiteY143" fmla="*/ 0 h 994410"/>
                  <a:gd name="connsiteX144" fmla="*/ 632735 w 1012591"/>
                  <a:gd name="connsiteY144" fmla="*/ 15240 h 994410"/>
                  <a:gd name="connsiteX145" fmla="*/ 640355 w 1012591"/>
                  <a:gd name="connsiteY145" fmla="*/ 26670 h 994410"/>
                  <a:gd name="connsiteX146" fmla="*/ 663215 w 1012591"/>
                  <a:gd name="connsiteY146" fmla="*/ 72390 h 994410"/>
                  <a:gd name="connsiteX147" fmla="*/ 674645 w 1012591"/>
                  <a:gd name="connsiteY147" fmla="*/ 76200 h 994410"/>
                  <a:gd name="connsiteX148" fmla="*/ 693695 w 1012591"/>
                  <a:gd name="connsiteY148" fmla="*/ 91440 h 994410"/>
                  <a:gd name="connsiteX149" fmla="*/ 716555 w 1012591"/>
                  <a:gd name="connsiteY149" fmla="*/ 106680 h 994410"/>
                  <a:gd name="connsiteX150" fmla="*/ 731795 w 1012591"/>
                  <a:gd name="connsiteY150" fmla="*/ 129540 h 994410"/>
                  <a:gd name="connsiteX151" fmla="*/ 735605 w 1012591"/>
                  <a:gd name="connsiteY151" fmla="*/ 140970 h 994410"/>
                  <a:gd name="connsiteX152" fmla="*/ 758465 w 1012591"/>
                  <a:gd name="connsiteY152" fmla="*/ 152400 h 994410"/>
                  <a:gd name="connsiteX153" fmla="*/ 781325 w 1012591"/>
                  <a:gd name="connsiteY153" fmla="*/ 167640 h 994410"/>
                  <a:gd name="connsiteX154" fmla="*/ 792755 w 1012591"/>
                  <a:gd name="connsiteY154" fmla="*/ 175260 h 994410"/>
                  <a:gd name="connsiteX155" fmla="*/ 815615 w 1012591"/>
                  <a:gd name="connsiteY155" fmla="*/ 194310 h 994410"/>
                  <a:gd name="connsiteX156" fmla="*/ 827045 w 1012591"/>
                  <a:gd name="connsiteY156" fmla="*/ 217170 h 994410"/>
                  <a:gd name="connsiteX157" fmla="*/ 838475 w 1012591"/>
                  <a:gd name="connsiteY157" fmla="*/ 220980 h 994410"/>
                  <a:gd name="connsiteX158" fmla="*/ 853715 w 1012591"/>
                  <a:gd name="connsiteY158" fmla="*/ 194310 h 9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012591" h="994410">
                    <a:moveTo>
                      <a:pt x="853715" y="194310"/>
                    </a:moveTo>
                    <a:cubicBezTo>
                      <a:pt x="858795" y="193040"/>
                      <a:pt x="863205" y="207610"/>
                      <a:pt x="868955" y="213360"/>
                    </a:cubicBezTo>
                    <a:cubicBezTo>
                      <a:pt x="872193" y="216598"/>
                      <a:pt x="877147" y="217742"/>
                      <a:pt x="880385" y="220980"/>
                    </a:cubicBezTo>
                    <a:cubicBezTo>
                      <a:pt x="905785" y="246380"/>
                      <a:pt x="868955" y="219710"/>
                      <a:pt x="899435" y="240030"/>
                    </a:cubicBezTo>
                    <a:cubicBezTo>
                      <a:pt x="904515" y="247650"/>
                      <a:pt x="907055" y="257810"/>
                      <a:pt x="914675" y="262890"/>
                    </a:cubicBezTo>
                    <a:lnTo>
                      <a:pt x="937535" y="278130"/>
                    </a:lnTo>
                    <a:cubicBezTo>
                      <a:pt x="940075" y="281940"/>
                      <a:pt x="941579" y="286699"/>
                      <a:pt x="945155" y="289560"/>
                    </a:cubicBezTo>
                    <a:cubicBezTo>
                      <a:pt x="948291" y="292069"/>
                      <a:pt x="952993" y="291574"/>
                      <a:pt x="956585" y="293370"/>
                    </a:cubicBezTo>
                    <a:cubicBezTo>
                      <a:pt x="960681" y="295418"/>
                      <a:pt x="964205" y="298450"/>
                      <a:pt x="968015" y="300990"/>
                    </a:cubicBezTo>
                    <a:cubicBezTo>
                      <a:pt x="969285" y="304800"/>
                      <a:pt x="969316" y="309284"/>
                      <a:pt x="971825" y="312420"/>
                    </a:cubicBezTo>
                    <a:cubicBezTo>
                      <a:pt x="974686" y="315996"/>
                      <a:pt x="979737" y="317109"/>
                      <a:pt x="983255" y="320040"/>
                    </a:cubicBezTo>
                    <a:cubicBezTo>
                      <a:pt x="1012591" y="344486"/>
                      <a:pt x="977736" y="320171"/>
                      <a:pt x="1006115" y="339090"/>
                    </a:cubicBezTo>
                    <a:cubicBezTo>
                      <a:pt x="1004845" y="342900"/>
                      <a:pt x="1004533" y="347178"/>
                      <a:pt x="1002305" y="350520"/>
                    </a:cubicBezTo>
                    <a:cubicBezTo>
                      <a:pt x="985453" y="375799"/>
                      <a:pt x="995720" y="348449"/>
                      <a:pt x="983255" y="373380"/>
                    </a:cubicBezTo>
                    <a:cubicBezTo>
                      <a:pt x="981459" y="376972"/>
                      <a:pt x="982285" y="381970"/>
                      <a:pt x="979445" y="384810"/>
                    </a:cubicBezTo>
                    <a:cubicBezTo>
                      <a:pt x="976605" y="387650"/>
                      <a:pt x="971825" y="387350"/>
                      <a:pt x="968015" y="388620"/>
                    </a:cubicBezTo>
                    <a:lnTo>
                      <a:pt x="952775" y="411480"/>
                    </a:lnTo>
                    <a:cubicBezTo>
                      <a:pt x="950235" y="415290"/>
                      <a:pt x="946603" y="418566"/>
                      <a:pt x="945155" y="422910"/>
                    </a:cubicBezTo>
                    <a:lnTo>
                      <a:pt x="941345" y="434340"/>
                    </a:lnTo>
                    <a:cubicBezTo>
                      <a:pt x="940075" y="449580"/>
                      <a:pt x="942032" y="465443"/>
                      <a:pt x="937535" y="480060"/>
                    </a:cubicBezTo>
                    <a:cubicBezTo>
                      <a:pt x="936354" y="483898"/>
                      <a:pt x="930121" y="483870"/>
                      <a:pt x="926105" y="483870"/>
                    </a:cubicBezTo>
                    <a:cubicBezTo>
                      <a:pt x="914605" y="483870"/>
                      <a:pt x="903245" y="481330"/>
                      <a:pt x="891815" y="480060"/>
                    </a:cubicBezTo>
                    <a:cubicBezTo>
                      <a:pt x="867000" y="488332"/>
                      <a:pt x="890242" y="476765"/>
                      <a:pt x="876575" y="514350"/>
                    </a:cubicBezTo>
                    <a:cubicBezTo>
                      <a:pt x="874734" y="519414"/>
                      <a:pt x="868453" y="521527"/>
                      <a:pt x="865145" y="525780"/>
                    </a:cubicBezTo>
                    <a:cubicBezTo>
                      <a:pt x="843747" y="553292"/>
                      <a:pt x="860317" y="545169"/>
                      <a:pt x="838475" y="552450"/>
                    </a:cubicBezTo>
                    <a:cubicBezTo>
                      <a:pt x="828065" y="583681"/>
                      <a:pt x="846071" y="535340"/>
                      <a:pt x="811805" y="586740"/>
                    </a:cubicBezTo>
                    <a:lnTo>
                      <a:pt x="796565" y="609600"/>
                    </a:lnTo>
                    <a:lnTo>
                      <a:pt x="788945" y="621030"/>
                    </a:lnTo>
                    <a:cubicBezTo>
                      <a:pt x="792755" y="622300"/>
                      <a:pt x="796359" y="624840"/>
                      <a:pt x="800375" y="624840"/>
                    </a:cubicBezTo>
                    <a:cubicBezTo>
                      <a:pt x="818663" y="624840"/>
                      <a:pt x="807487" y="619760"/>
                      <a:pt x="815615" y="609600"/>
                    </a:cubicBezTo>
                    <a:cubicBezTo>
                      <a:pt x="818476" y="606024"/>
                      <a:pt x="823235" y="604520"/>
                      <a:pt x="827045" y="601980"/>
                    </a:cubicBezTo>
                    <a:cubicBezTo>
                      <a:pt x="849452" y="605181"/>
                      <a:pt x="853219" y="598959"/>
                      <a:pt x="861335" y="617220"/>
                    </a:cubicBezTo>
                    <a:cubicBezTo>
                      <a:pt x="864597" y="624560"/>
                      <a:pt x="866415" y="632460"/>
                      <a:pt x="868955" y="640080"/>
                    </a:cubicBezTo>
                    <a:lnTo>
                      <a:pt x="872765" y="651510"/>
                    </a:lnTo>
                    <a:cubicBezTo>
                      <a:pt x="869481" y="667930"/>
                      <a:pt x="870479" y="688086"/>
                      <a:pt x="857525" y="701040"/>
                    </a:cubicBezTo>
                    <a:cubicBezTo>
                      <a:pt x="854287" y="704278"/>
                      <a:pt x="849905" y="706120"/>
                      <a:pt x="846095" y="708660"/>
                    </a:cubicBezTo>
                    <a:cubicBezTo>
                      <a:pt x="843555" y="712470"/>
                      <a:pt x="841713" y="716852"/>
                      <a:pt x="838475" y="720090"/>
                    </a:cubicBezTo>
                    <a:cubicBezTo>
                      <a:pt x="835237" y="723328"/>
                      <a:pt x="828225" y="723286"/>
                      <a:pt x="827045" y="727710"/>
                    </a:cubicBezTo>
                    <a:cubicBezTo>
                      <a:pt x="822778" y="743710"/>
                      <a:pt x="825818" y="760884"/>
                      <a:pt x="823235" y="777240"/>
                    </a:cubicBezTo>
                    <a:cubicBezTo>
                      <a:pt x="821982" y="785174"/>
                      <a:pt x="818155" y="792480"/>
                      <a:pt x="815615" y="800100"/>
                    </a:cubicBezTo>
                    <a:lnTo>
                      <a:pt x="811805" y="811530"/>
                    </a:lnTo>
                    <a:cubicBezTo>
                      <a:pt x="815615" y="812800"/>
                      <a:pt x="819643" y="813544"/>
                      <a:pt x="823235" y="815340"/>
                    </a:cubicBezTo>
                    <a:cubicBezTo>
                      <a:pt x="831240" y="819342"/>
                      <a:pt x="840733" y="827496"/>
                      <a:pt x="846095" y="834390"/>
                    </a:cubicBezTo>
                    <a:cubicBezTo>
                      <a:pt x="851718" y="841619"/>
                      <a:pt x="856255" y="849630"/>
                      <a:pt x="861335" y="857250"/>
                    </a:cubicBezTo>
                    <a:cubicBezTo>
                      <a:pt x="863875" y="861060"/>
                      <a:pt x="867507" y="864336"/>
                      <a:pt x="868955" y="868680"/>
                    </a:cubicBezTo>
                    <a:lnTo>
                      <a:pt x="876575" y="891540"/>
                    </a:lnTo>
                    <a:cubicBezTo>
                      <a:pt x="875305" y="897890"/>
                      <a:pt x="876242" y="905127"/>
                      <a:pt x="872765" y="910590"/>
                    </a:cubicBezTo>
                    <a:cubicBezTo>
                      <a:pt x="856033" y="936883"/>
                      <a:pt x="854892" y="927389"/>
                      <a:pt x="838475" y="941070"/>
                    </a:cubicBezTo>
                    <a:cubicBezTo>
                      <a:pt x="828221" y="949615"/>
                      <a:pt x="827777" y="954715"/>
                      <a:pt x="815615" y="960120"/>
                    </a:cubicBezTo>
                    <a:cubicBezTo>
                      <a:pt x="808275" y="963382"/>
                      <a:pt x="800375" y="965200"/>
                      <a:pt x="792755" y="967740"/>
                    </a:cubicBezTo>
                    <a:lnTo>
                      <a:pt x="781325" y="971550"/>
                    </a:lnTo>
                    <a:cubicBezTo>
                      <a:pt x="755925" y="970280"/>
                      <a:pt x="730461" y="969943"/>
                      <a:pt x="705125" y="967740"/>
                    </a:cubicBezTo>
                    <a:cubicBezTo>
                      <a:pt x="701124" y="967392"/>
                      <a:pt x="696831" y="966439"/>
                      <a:pt x="693695" y="963930"/>
                    </a:cubicBezTo>
                    <a:cubicBezTo>
                      <a:pt x="683547" y="955811"/>
                      <a:pt x="687787" y="951009"/>
                      <a:pt x="682265" y="941070"/>
                    </a:cubicBezTo>
                    <a:cubicBezTo>
                      <a:pt x="677817" y="933064"/>
                      <a:pt x="676176" y="918576"/>
                      <a:pt x="667025" y="918210"/>
                    </a:cubicBezTo>
                    <a:lnTo>
                      <a:pt x="571775" y="914400"/>
                    </a:lnTo>
                    <a:lnTo>
                      <a:pt x="537485" y="902970"/>
                    </a:lnTo>
                    <a:lnTo>
                      <a:pt x="526055" y="899160"/>
                    </a:lnTo>
                    <a:cubicBezTo>
                      <a:pt x="518435" y="900430"/>
                      <a:pt x="510524" y="900527"/>
                      <a:pt x="503195" y="902970"/>
                    </a:cubicBezTo>
                    <a:cubicBezTo>
                      <a:pt x="491527" y="906859"/>
                      <a:pt x="479541" y="924401"/>
                      <a:pt x="476525" y="933450"/>
                    </a:cubicBezTo>
                    <a:cubicBezTo>
                      <a:pt x="473985" y="941070"/>
                      <a:pt x="474585" y="950630"/>
                      <a:pt x="468905" y="956310"/>
                    </a:cubicBezTo>
                    <a:lnTo>
                      <a:pt x="457475" y="967740"/>
                    </a:lnTo>
                    <a:cubicBezTo>
                      <a:pt x="454965" y="975270"/>
                      <a:pt x="452759" y="985229"/>
                      <a:pt x="446045" y="990600"/>
                    </a:cubicBezTo>
                    <a:cubicBezTo>
                      <a:pt x="442909" y="993109"/>
                      <a:pt x="438425" y="993140"/>
                      <a:pt x="434615" y="994410"/>
                    </a:cubicBezTo>
                    <a:cubicBezTo>
                      <a:pt x="429906" y="993821"/>
                      <a:pt x="393812" y="990063"/>
                      <a:pt x="385085" y="986790"/>
                    </a:cubicBezTo>
                    <a:cubicBezTo>
                      <a:pt x="374905" y="982973"/>
                      <a:pt x="352849" y="959391"/>
                      <a:pt x="350795" y="956310"/>
                    </a:cubicBezTo>
                    <a:cubicBezTo>
                      <a:pt x="348255" y="952500"/>
                      <a:pt x="346621" y="947895"/>
                      <a:pt x="343175" y="944880"/>
                    </a:cubicBezTo>
                    <a:cubicBezTo>
                      <a:pt x="336283" y="938849"/>
                      <a:pt x="326791" y="936116"/>
                      <a:pt x="320315" y="929640"/>
                    </a:cubicBezTo>
                    <a:cubicBezTo>
                      <a:pt x="316505" y="925830"/>
                      <a:pt x="313595" y="920827"/>
                      <a:pt x="308885" y="918210"/>
                    </a:cubicBezTo>
                    <a:cubicBezTo>
                      <a:pt x="301864" y="914309"/>
                      <a:pt x="293645" y="913130"/>
                      <a:pt x="286025" y="910590"/>
                    </a:cubicBezTo>
                    <a:cubicBezTo>
                      <a:pt x="259898" y="901881"/>
                      <a:pt x="292326" y="912165"/>
                      <a:pt x="255545" y="902970"/>
                    </a:cubicBezTo>
                    <a:cubicBezTo>
                      <a:pt x="251649" y="901996"/>
                      <a:pt x="248076" y="899820"/>
                      <a:pt x="244115" y="899160"/>
                    </a:cubicBezTo>
                    <a:cubicBezTo>
                      <a:pt x="232771" y="897269"/>
                      <a:pt x="221255" y="896620"/>
                      <a:pt x="209825" y="895350"/>
                    </a:cubicBezTo>
                    <a:lnTo>
                      <a:pt x="186965" y="880110"/>
                    </a:lnTo>
                    <a:cubicBezTo>
                      <a:pt x="183155" y="877570"/>
                      <a:pt x="179879" y="873938"/>
                      <a:pt x="175535" y="872490"/>
                    </a:cubicBezTo>
                    <a:lnTo>
                      <a:pt x="164105" y="868680"/>
                    </a:lnTo>
                    <a:cubicBezTo>
                      <a:pt x="160295" y="864870"/>
                      <a:pt x="156124" y="861389"/>
                      <a:pt x="152675" y="857250"/>
                    </a:cubicBezTo>
                    <a:cubicBezTo>
                      <a:pt x="149744" y="853732"/>
                      <a:pt x="148631" y="848681"/>
                      <a:pt x="145055" y="845820"/>
                    </a:cubicBezTo>
                    <a:cubicBezTo>
                      <a:pt x="141919" y="843311"/>
                      <a:pt x="137435" y="843280"/>
                      <a:pt x="133625" y="842010"/>
                    </a:cubicBezTo>
                    <a:cubicBezTo>
                      <a:pt x="129815" y="838200"/>
                      <a:pt x="126448" y="833888"/>
                      <a:pt x="122195" y="830580"/>
                    </a:cubicBezTo>
                    <a:cubicBezTo>
                      <a:pt x="81180" y="798680"/>
                      <a:pt x="113854" y="829859"/>
                      <a:pt x="87905" y="803910"/>
                    </a:cubicBezTo>
                    <a:cubicBezTo>
                      <a:pt x="89175" y="796290"/>
                      <a:pt x="89272" y="788379"/>
                      <a:pt x="91715" y="781050"/>
                    </a:cubicBezTo>
                    <a:cubicBezTo>
                      <a:pt x="94367" y="773093"/>
                      <a:pt x="105460" y="763495"/>
                      <a:pt x="110765" y="758190"/>
                    </a:cubicBezTo>
                    <a:cubicBezTo>
                      <a:pt x="111821" y="752912"/>
                      <a:pt x="114724" y="734300"/>
                      <a:pt x="118385" y="727710"/>
                    </a:cubicBezTo>
                    <a:cubicBezTo>
                      <a:pt x="122833" y="719704"/>
                      <a:pt x="128545" y="712470"/>
                      <a:pt x="133625" y="704850"/>
                    </a:cubicBezTo>
                    <a:cubicBezTo>
                      <a:pt x="136165" y="701040"/>
                      <a:pt x="137435" y="695960"/>
                      <a:pt x="141245" y="693420"/>
                    </a:cubicBezTo>
                    <a:lnTo>
                      <a:pt x="152675" y="685800"/>
                    </a:lnTo>
                    <a:cubicBezTo>
                      <a:pt x="153945" y="681990"/>
                      <a:pt x="154535" y="677881"/>
                      <a:pt x="156485" y="674370"/>
                    </a:cubicBezTo>
                    <a:cubicBezTo>
                      <a:pt x="167878" y="653863"/>
                      <a:pt x="169271" y="653964"/>
                      <a:pt x="183155" y="640080"/>
                    </a:cubicBezTo>
                    <a:cubicBezTo>
                      <a:pt x="194412" y="606310"/>
                      <a:pt x="189888" y="625203"/>
                      <a:pt x="194585" y="582930"/>
                    </a:cubicBezTo>
                    <a:cubicBezTo>
                      <a:pt x="199665" y="584200"/>
                      <a:pt x="205736" y="583469"/>
                      <a:pt x="209825" y="586740"/>
                    </a:cubicBezTo>
                    <a:cubicBezTo>
                      <a:pt x="212961" y="589249"/>
                      <a:pt x="211839" y="594578"/>
                      <a:pt x="213635" y="598170"/>
                    </a:cubicBezTo>
                    <a:cubicBezTo>
                      <a:pt x="215683" y="602266"/>
                      <a:pt x="219207" y="605504"/>
                      <a:pt x="221255" y="609600"/>
                    </a:cubicBezTo>
                    <a:cubicBezTo>
                      <a:pt x="237029" y="641148"/>
                      <a:pt x="210847" y="599703"/>
                      <a:pt x="232685" y="632460"/>
                    </a:cubicBezTo>
                    <a:cubicBezTo>
                      <a:pt x="236495" y="631190"/>
                      <a:pt x="243547" y="632626"/>
                      <a:pt x="244115" y="628650"/>
                    </a:cubicBezTo>
                    <a:cubicBezTo>
                      <a:pt x="250809" y="581791"/>
                      <a:pt x="251081" y="586304"/>
                      <a:pt x="228875" y="571500"/>
                    </a:cubicBezTo>
                    <a:cubicBezTo>
                      <a:pt x="216800" y="553387"/>
                      <a:pt x="222703" y="564414"/>
                      <a:pt x="213635" y="537210"/>
                    </a:cubicBezTo>
                    <a:lnTo>
                      <a:pt x="209825" y="525780"/>
                    </a:lnTo>
                    <a:lnTo>
                      <a:pt x="206015" y="514350"/>
                    </a:lnTo>
                    <a:cubicBezTo>
                      <a:pt x="204745" y="499110"/>
                      <a:pt x="204226" y="483789"/>
                      <a:pt x="202205" y="468630"/>
                    </a:cubicBezTo>
                    <a:cubicBezTo>
                      <a:pt x="201674" y="464649"/>
                      <a:pt x="200861" y="460370"/>
                      <a:pt x="198395" y="457200"/>
                    </a:cubicBezTo>
                    <a:cubicBezTo>
                      <a:pt x="191779" y="448694"/>
                      <a:pt x="175535" y="434340"/>
                      <a:pt x="175535" y="434340"/>
                    </a:cubicBezTo>
                    <a:cubicBezTo>
                      <a:pt x="174265" y="430530"/>
                      <a:pt x="173521" y="426502"/>
                      <a:pt x="171725" y="422910"/>
                    </a:cubicBezTo>
                    <a:cubicBezTo>
                      <a:pt x="169677" y="418814"/>
                      <a:pt x="165553" y="415824"/>
                      <a:pt x="164105" y="411480"/>
                    </a:cubicBezTo>
                    <a:cubicBezTo>
                      <a:pt x="161662" y="404151"/>
                      <a:pt x="161565" y="396240"/>
                      <a:pt x="160295" y="388620"/>
                    </a:cubicBezTo>
                    <a:cubicBezTo>
                      <a:pt x="163358" y="370243"/>
                      <a:pt x="168885" y="349877"/>
                      <a:pt x="160295" y="331470"/>
                    </a:cubicBezTo>
                    <a:cubicBezTo>
                      <a:pt x="155738" y="321705"/>
                      <a:pt x="143413" y="317576"/>
                      <a:pt x="137435" y="308610"/>
                    </a:cubicBezTo>
                    <a:cubicBezTo>
                      <a:pt x="98917" y="250833"/>
                      <a:pt x="140608" y="310132"/>
                      <a:pt x="110765" y="274320"/>
                    </a:cubicBezTo>
                    <a:cubicBezTo>
                      <a:pt x="107834" y="270802"/>
                      <a:pt x="106383" y="266128"/>
                      <a:pt x="103145" y="262890"/>
                    </a:cubicBezTo>
                    <a:cubicBezTo>
                      <a:pt x="92226" y="251971"/>
                      <a:pt x="92680" y="257658"/>
                      <a:pt x="80285" y="251460"/>
                    </a:cubicBezTo>
                    <a:cubicBezTo>
                      <a:pt x="50742" y="236688"/>
                      <a:pt x="86155" y="249607"/>
                      <a:pt x="57425" y="240030"/>
                    </a:cubicBezTo>
                    <a:lnTo>
                      <a:pt x="34565" y="217170"/>
                    </a:lnTo>
                    <a:lnTo>
                      <a:pt x="23135" y="205740"/>
                    </a:lnTo>
                    <a:cubicBezTo>
                      <a:pt x="21865" y="201930"/>
                      <a:pt x="21121" y="197902"/>
                      <a:pt x="19325" y="194310"/>
                    </a:cubicBezTo>
                    <a:cubicBezTo>
                      <a:pt x="13912" y="183483"/>
                      <a:pt x="0" y="175535"/>
                      <a:pt x="15515" y="160020"/>
                    </a:cubicBezTo>
                    <a:cubicBezTo>
                      <a:pt x="20977" y="154558"/>
                      <a:pt x="30800" y="157725"/>
                      <a:pt x="38375" y="156210"/>
                    </a:cubicBezTo>
                    <a:cubicBezTo>
                      <a:pt x="43510" y="155183"/>
                      <a:pt x="48535" y="153670"/>
                      <a:pt x="53615" y="152400"/>
                    </a:cubicBezTo>
                    <a:cubicBezTo>
                      <a:pt x="57425" y="149860"/>
                      <a:pt x="60494" y="145286"/>
                      <a:pt x="65045" y="144780"/>
                    </a:cubicBezTo>
                    <a:cubicBezTo>
                      <a:pt x="88194" y="142208"/>
                      <a:pt x="83983" y="148534"/>
                      <a:pt x="99335" y="156210"/>
                    </a:cubicBezTo>
                    <a:cubicBezTo>
                      <a:pt x="102927" y="158006"/>
                      <a:pt x="107173" y="158224"/>
                      <a:pt x="110765" y="160020"/>
                    </a:cubicBezTo>
                    <a:cubicBezTo>
                      <a:pt x="114861" y="162068"/>
                      <a:pt x="118011" y="165780"/>
                      <a:pt x="122195" y="167640"/>
                    </a:cubicBezTo>
                    <a:cubicBezTo>
                      <a:pt x="140846" y="175930"/>
                      <a:pt x="143245" y="173955"/>
                      <a:pt x="160295" y="179070"/>
                    </a:cubicBezTo>
                    <a:cubicBezTo>
                      <a:pt x="167988" y="181378"/>
                      <a:pt x="175279" y="185115"/>
                      <a:pt x="183155" y="186690"/>
                    </a:cubicBezTo>
                    <a:cubicBezTo>
                      <a:pt x="189505" y="187960"/>
                      <a:pt x="195957" y="188796"/>
                      <a:pt x="202205" y="190500"/>
                    </a:cubicBezTo>
                    <a:cubicBezTo>
                      <a:pt x="209954" y="192613"/>
                      <a:pt x="225065" y="198120"/>
                      <a:pt x="225065" y="198120"/>
                    </a:cubicBezTo>
                    <a:cubicBezTo>
                      <a:pt x="230846" y="197478"/>
                      <a:pt x="262950" y="199227"/>
                      <a:pt x="270785" y="186690"/>
                    </a:cubicBezTo>
                    <a:cubicBezTo>
                      <a:pt x="275042" y="179879"/>
                      <a:pt x="278405" y="163830"/>
                      <a:pt x="278405" y="163830"/>
                    </a:cubicBezTo>
                    <a:cubicBezTo>
                      <a:pt x="279675" y="139700"/>
                      <a:pt x="278950" y="115382"/>
                      <a:pt x="282215" y="91440"/>
                    </a:cubicBezTo>
                    <a:cubicBezTo>
                      <a:pt x="282834" y="86903"/>
                      <a:pt x="285432" y="81268"/>
                      <a:pt x="289835" y="80010"/>
                    </a:cubicBezTo>
                    <a:cubicBezTo>
                      <a:pt x="296062" y="78231"/>
                      <a:pt x="302603" y="82249"/>
                      <a:pt x="308885" y="83820"/>
                    </a:cubicBezTo>
                    <a:cubicBezTo>
                      <a:pt x="321661" y="87014"/>
                      <a:pt x="333716" y="93411"/>
                      <a:pt x="343175" y="102870"/>
                    </a:cubicBezTo>
                    <a:cubicBezTo>
                      <a:pt x="346985" y="106680"/>
                      <a:pt x="350352" y="110992"/>
                      <a:pt x="354605" y="114300"/>
                    </a:cubicBezTo>
                    <a:cubicBezTo>
                      <a:pt x="361834" y="119923"/>
                      <a:pt x="368777" y="126644"/>
                      <a:pt x="377465" y="129540"/>
                    </a:cubicBezTo>
                    <a:lnTo>
                      <a:pt x="400325" y="137160"/>
                    </a:lnTo>
                    <a:cubicBezTo>
                      <a:pt x="405208" y="135939"/>
                      <a:pt x="421529" y="132273"/>
                      <a:pt x="426995" y="129540"/>
                    </a:cubicBezTo>
                    <a:cubicBezTo>
                      <a:pt x="431091" y="127492"/>
                      <a:pt x="434329" y="123968"/>
                      <a:pt x="438425" y="121920"/>
                    </a:cubicBezTo>
                    <a:cubicBezTo>
                      <a:pt x="442017" y="120124"/>
                      <a:pt x="446263" y="119906"/>
                      <a:pt x="449855" y="118110"/>
                    </a:cubicBezTo>
                    <a:cubicBezTo>
                      <a:pt x="453951" y="116062"/>
                      <a:pt x="456776" y="111286"/>
                      <a:pt x="461285" y="110490"/>
                    </a:cubicBezTo>
                    <a:cubicBezTo>
                      <a:pt x="478839" y="107392"/>
                      <a:pt x="496845" y="107950"/>
                      <a:pt x="514625" y="106680"/>
                    </a:cubicBezTo>
                    <a:cubicBezTo>
                      <a:pt x="532854" y="79337"/>
                      <a:pt x="523389" y="90296"/>
                      <a:pt x="541295" y="72390"/>
                    </a:cubicBezTo>
                    <a:cubicBezTo>
                      <a:pt x="548001" y="52272"/>
                      <a:pt x="542877" y="64302"/>
                      <a:pt x="560345" y="38100"/>
                    </a:cubicBezTo>
                    <a:cubicBezTo>
                      <a:pt x="562885" y="34290"/>
                      <a:pt x="564155" y="29210"/>
                      <a:pt x="567965" y="26670"/>
                    </a:cubicBezTo>
                    <a:lnTo>
                      <a:pt x="579395" y="19050"/>
                    </a:lnTo>
                    <a:cubicBezTo>
                      <a:pt x="582782" y="13970"/>
                      <a:pt x="589978" y="0"/>
                      <a:pt x="598445" y="0"/>
                    </a:cubicBezTo>
                    <a:cubicBezTo>
                      <a:pt x="612047" y="0"/>
                      <a:pt x="622376" y="8334"/>
                      <a:pt x="632735" y="15240"/>
                    </a:cubicBezTo>
                    <a:cubicBezTo>
                      <a:pt x="635275" y="19050"/>
                      <a:pt x="638495" y="22486"/>
                      <a:pt x="640355" y="26670"/>
                    </a:cubicBezTo>
                    <a:cubicBezTo>
                      <a:pt x="644471" y="35932"/>
                      <a:pt x="650816" y="68257"/>
                      <a:pt x="663215" y="72390"/>
                    </a:cubicBezTo>
                    <a:lnTo>
                      <a:pt x="674645" y="76200"/>
                    </a:lnTo>
                    <a:cubicBezTo>
                      <a:pt x="688725" y="97319"/>
                      <a:pt x="674209" y="80615"/>
                      <a:pt x="693695" y="91440"/>
                    </a:cubicBezTo>
                    <a:cubicBezTo>
                      <a:pt x="701701" y="95888"/>
                      <a:pt x="716555" y="106680"/>
                      <a:pt x="716555" y="106680"/>
                    </a:cubicBezTo>
                    <a:cubicBezTo>
                      <a:pt x="721635" y="114300"/>
                      <a:pt x="728899" y="120852"/>
                      <a:pt x="731795" y="129540"/>
                    </a:cubicBezTo>
                    <a:cubicBezTo>
                      <a:pt x="733065" y="133350"/>
                      <a:pt x="733096" y="137834"/>
                      <a:pt x="735605" y="140970"/>
                    </a:cubicBezTo>
                    <a:cubicBezTo>
                      <a:pt x="743724" y="151118"/>
                      <a:pt x="748526" y="146878"/>
                      <a:pt x="758465" y="152400"/>
                    </a:cubicBezTo>
                    <a:cubicBezTo>
                      <a:pt x="766471" y="156848"/>
                      <a:pt x="773705" y="162560"/>
                      <a:pt x="781325" y="167640"/>
                    </a:cubicBezTo>
                    <a:cubicBezTo>
                      <a:pt x="785135" y="170180"/>
                      <a:pt x="789517" y="172022"/>
                      <a:pt x="792755" y="175260"/>
                    </a:cubicBezTo>
                    <a:cubicBezTo>
                      <a:pt x="807423" y="189928"/>
                      <a:pt x="799702" y="183701"/>
                      <a:pt x="815615" y="194310"/>
                    </a:cubicBezTo>
                    <a:cubicBezTo>
                      <a:pt x="818125" y="201840"/>
                      <a:pt x="820331" y="211799"/>
                      <a:pt x="827045" y="217170"/>
                    </a:cubicBezTo>
                    <a:cubicBezTo>
                      <a:pt x="830181" y="219679"/>
                      <a:pt x="834883" y="219184"/>
                      <a:pt x="838475" y="220980"/>
                    </a:cubicBezTo>
                    <a:cubicBezTo>
                      <a:pt x="857942" y="230713"/>
                      <a:pt x="848635" y="195580"/>
                      <a:pt x="853715" y="19431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8" name="Freeform 19">
                <a:extLst>
                  <a:ext uri="{FF2B5EF4-FFF2-40B4-BE49-F238E27FC236}">
                    <a16:creationId xmlns:a16="http://schemas.microsoft.com/office/drawing/2014/main" id="{3AB59FFE-EB96-42BF-A451-0B4D367215A8}"/>
                  </a:ext>
                </a:extLst>
              </p:cNvPr>
              <p:cNvSpPr/>
              <p:nvPr/>
            </p:nvSpPr>
            <p:spPr>
              <a:xfrm>
                <a:off x="4415318" y="2659610"/>
                <a:ext cx="393856" cy="231731"/>
              </a:xfrm>
              <a:custGeom>
                <a:avLst/>
                <a:gdLst>
                  <a:gd name="connsiteX0" fmla="*/ 385669 w 393289"/>
                  <a:gd name="connsiteY0" fmla="*/ 15240 h 232410"/>
                  <a:gd name="connsiteX1" fmla="*/ 374239 w 393289"/>
                  <a:gd name="connsiteY1" fmla="*/ 34290 h 232410"/>
                  <a:gd name="connsiteX2" fmla="*/ 362809 w 393289"/>
                  <a:gd name="connsiteY2" fmla="*/ 45720 h 232410"/>
                  <a:gd name="connsiteX3" fmla="*/ 355189 w 393289"/>
                  <a:gd name="connsiteY3" fmla="*/ 68580 h 232410"/>
                  <a:gd name="connsiteX4" fmla="*/ 362809 w 393289"/>
                  <a:gd name="connsiteY4" fmla="*/ 95250 h 232410"/>
                  <a:gd name="connsiteX5" fmla="*/ 374239 w 393289"/>
                  <a:gd name="connsiteY5" fmla="*/ 106680 h 232410"/>
                  <a:gd name="connsiteX6" fmla="*/ 374239 w 393289"/>
                  <a:gd name="connsiteY6" fmla="*/ 220980 h 232410"/>
                  <a:gd name="connsiteX7" fmla="*/ 362809 w 393289"/>
                  <a:gd name="connsiteY7" fmla="*/ 224790 h 232410"/>
                  <a:gd name="connsiteX8" fmla="*/ 351379 w 393289"/>
                  <a:gd name="connsiteY8" fmla="*/ 232410 h 232410"/>
                  <a:gd name="connsiteX9" fmla="*/ 332329 w 393289"/>
                  <a:gd name="connsiteY9" fmla="*/ 228600 h 232410"/>
                  <a:gd name="connsiteX10" fmla="*/ 324709 w 393289"/>
                  <a:gd name="connsiteY10" fmla="*/ 217170 h 232410"/>
                  <a:gd name="connsiteX11" fmla="*/ 290419 w 393289"/>
                  <a:gd name="connsiteY11" fmla="*/ 186690 h 232410"/>
                  <a:gd name="connsiteX12" fmla="*/ 275179 w 393289"/>
                  <a:gd name="connsiteY12" fmla="*/ 182880 h 232410"/>
                  <a:gd name="connsiteX13" fmla="*/ 252319 w 393289"/>
                  <a:gd name="connsiteY13" fmla="*/ 175260 h 232410"/>
                  <a:gd name="connsiteX14" fmla="*/ 191359 w 393289"/>
                  <a:gd name="connsiteY14" fmla="*/ 182880 h 232410"/>
                  <a:gd name="connsiteX15" fmla="*/ 179929 w 393289"/>
                  <a:gd name="connsiteY15" fmla="*/ 190500 h 232410"/>
                  <a:gd name="connsiteX16" fmla="*/ 176119 w 393289"/>
                  <a:gd name="connsiteY16" fmla="*/ 175260 h 232410"/>
                  <a:gd name="connsiteX17" fmla="*/ 172309 w 393289"/>
                  <a:gd name="connsiteY17" fmla="*/ 163830 h 232410"/>
                  <a:gd name="connsiteX18" fmla="*/ 168499 w 393289"/>
                  <a:gd name="connsiteY18" fmla="*/ 133350 h 232410"/>
                  <a:gd name="connsiteX19" fmla="*/ 126589 w 393289"/>
                  <a:gd name="connsiteY19" fmla="*/ 129540 h 232410"/>
                  <a:gd name="connsiteX20" fmla="*/ 107539 w 393289"/>
                  <a:gd name="connsiteY20" fmla="*/ 114300 h 232410"/>
                  <a:gd name="connsiteX21" fmla="*/ 84679 w 393289"/>
                  <a:gd name="connsiteY21" fmla="*/ 129540 h 232410"/>
                  <a:gd name="connsiteX22" fmla="*/ 65629 w 393289"/>
                  <a:gd name="connsiteY22" fmla="*/ 160020 h 232410"/>
                  <a:gd name="connsiteX23" fmla="*/ 50389 w 393289"/>
                  <a:gd name="connsiteY23" fmla="*/ 163830 h 232410"/>
                  <a:gd name="connsiteX24" fmla="*/ 35149 w 393289"/>
                  <a:gd name="connsiteY24" fmla="*/ 186690 h 232410"/>
                  <a:gd name="connsiteX25" fmla="*/ 27529 w 393289"/>
                  <a:gd name="connsiteY25" fmla="*/ 198120 h 232410"/>
                  <a:gd name="connsiteX26" fmla="*/ 16099 w 393289"/>
                  <a:gd name="connsiteY26" fmla="*/ 201930 h 232410"/>
                  <a:gd name="connsiteX27" fmla="*/ 8479 w 393289"/>
                  <a:gd name="connsiteY27" fmla="*/ 190500 h 232410"/>
                  <a:gd name="connsiteX28" fmla="*/ 8479 w 393289"/>
                  <a:gd name="connsiteY28" fmla="*/ 133350 h 232410"/>
                  <a:gd name="connsiteX29" fmla="*/ 19909 w 393289"/>
                  <a:gd name="connsiteY29" fmla="*/ 129540 h 232410"/>
                  <a:gd name="connsiteX30" fmla="*/ 42769 w 393289"/>
                  <a:gd name="connsiteY30" fmla="*/ 114300 h 232410"/>
                  <a:gd name="connsiteX31" fmla="*/ 46579 w 393289"/>
                  <a:gd name="connsiteY31" fmla="*/ 102870 h 232410"/>
                  <a:gd name="connsiteX32" fmla="*/ 50389 w 393289"/>
                  <a:gd name="connsiteY32" fmla="*/ 60960 h 232410"/>
                  <a:gd name="connsiteX33" fmla="*/ 65629 w 393289"/>
                  <a:gd name="connsiteY33" fmla="*/ 64770 h 232410"/>
                  <a:gd name="connsiteX34" fmla="*/ 73249 w 393289"/>
                  <a:gd name="connsiteY34" fmla="*/ 76200 h 232410"/>
                  <a:gd name="connsiteX35" fmla="*/ 65629 w 393289"/>
                  <a:gd name="connsiteY35" fmla="*/ 87630 h 232410"/>
                  <a:gd name="connsiteX36" fmla="*/ 50389 w 393289"/>
                  <a:gd name="connsiteY36" fmla="*/ 121920 h 232410"/>
                  <a:gd name="connsiteX37" fmla="*/ 54199 w 393289"/>
                  <a:gd name="connsiteY37" fmla="*/ 133350 h 232410"/>
                  <a:gd name="connsiteX38" fmla="*/ 96109 w 393289"/>
                  <a:gd name="connsiteY38" fmla="*/ 137160 h 232410"/>
                  <a:gd name="connsiteX39" fmla="*/ 118969 w 393289"/>
                  <a:gd name="connsiteY39" fmla="*/ 125730 h 232410"/>
                  <a:gd name="connsiteX40" fmla="*/ 122779 w 393289"/>
                  <a:gd name="connsiteY40" fmla="*/ 114300 h 232410"/>
                  <a:gd name="connsiteX41" fmla="*/ 118969 w 393289"/>
                  <a:gd name="connsiteY41" fmla="*/ 64770 h 232410"/>
                  <a:gd name="connsiteX42" fmla="*/ 122779 w 393289"/>
                  <a:gd name="connsiteY42" fmla="*/ 41910 h 232410"/>
                  <a:gd name="connsiteX43" fmla="*/ 160879 w 393289"/>
                  <a:gd name="connsiteY43" fmla="*/ 38100 h 232410"/>
                  <a:gd name="connsiteX44" fmla="*/ 187549 w 393289"/>
                  <a:gd name="connsiteY44" fmla="*/ 30480 h 232410"/>
                  <a:gd name="connsiteX45" fmla="*/ 198979 w 393289"/>
                  <a:gd name="connsiteY45" fmla="*/ 22860 h 232410"/>
                  <a:gd name="connsiteX46" fmla="*/ 221839 w 393289"/>
                  <a:gd name="connsiteY46" fmla="*/ 15240 h 232410"/>
                  <a:gd name="connsiteX47" fmla="*/ 233269 w 393289"/>
                  <a:gd name="connsiteY47" fmla="*/ 11430 h 232410"/>
                  <a:gd name="connsiteX48" fmla="*/ 252319 w 393289"/>
                  <a:gd name="connsiteY48" fmla="*/ 7620 h 232410"/>
                  <a:gd name="connsiteX49" fmla="*/ 282799 w 393289"/>
                  <a:gd name="connsiteY49" fmla="*/ 0 h 232410"/>
                  <a:gd name="connsiteX50" fmla="*/ 358999 w 393289"/>
                  <a:gd name="connsiteY50" fmla="*/ 3810 h 232410"/>
                  <a:gd name="connsiteX51" fmla="*/ 381859 w 393289"/>
                  <a:gd name="connsiteY51" fmla="*/ 11430 h 232410"/>
                  <a:gd name="connsiteX52" fmla="*/ 393289 w 393289"/>
                  <a:gd name="connsiteY52" fmla="*/ 15240 h 232410"/>
                  <a:gd name="connsiteX53" fmla="*/ 385669 w 393289"/>
                  <a:gd name="connsiteY53" fmla="*/ 15240 h 23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93289" h="232410">
                    <a:moveTo>
                      <a:pt x="385669" y="15240"/>
                    </a:moveTo>
                    <a:cubicBezTo>
                      <a:pt x="381859" y="21590"/>
                      <a:pt x="378682" y="28366"/>
                      <a:pt x="374239" y="34290"/>
                    </a:cubicBezTo>
                    <a:cubicBezTo>
                      <a:pt x="371006" y="38601"/>
                      <a:pt x="365426" y="41010"/>
                      <a:pt x="362809" y="45720"/>
                    </a:cubicBezTo>
                    <a:cubicBezTo>
                      <a:pt x="358908" y="52741"/>
                      <a:pt x="355189" y="68580"/>
                      <a:pt x="355189" y="68580"/>
                    </a:cubicBezTo>
                    <a:cubicBezTo>
                      <a:pt x="355697" y="70612"/>
                      <a:pt x="360623" y="91970"/>
                      <a:pt x="362809" y="95250"/>
                    </a:cubicBezTo>
                    <a:cubicBezTo>
                      <a:pt x="365798" y="99733"/>
                      <a:pt x="370429" y="102870"/>
                      <a:pt x="374239" y="106680"/>
                    </a:cubicBezTo>
                    <a:cubicBezTo>
                      <a:pt x="387973" y="147883"/>
                      <a:pt x="386115" y="137849"/>
                      <a:pt x="374239" y="220980"/>
                    </a:cubicBezTo>
                    <a:cubicBezTo>
                      <a:pt x="373671" y="224956"/>
                      <a:pt x="366401" y="222994"/>
                      <a:pt x="362809" y="224790"/>
                    </a:cubicBezTo>
                    <a:cubicBezTo>
                      <a:pt x="358713" y="226838"/>
                      <a:pt x="355189" y="229870"/>
                      <a:pt x="351379" y="232410"/>
                    </a:cubicBezTo>
                    <a:cubicBezTo>
                      <a:pt x="345029" y="231140"/>
                      <a:pt x="337952" y="231813"/>
                      <a:pt x="332329" y="228600"/>
                    </a:cubicBezTo>
                    <a:cubicBezTo>
                      <a:pt x="328353" y="226328"/>
                      <a:pt x="327751" y="220592"/>
                      <a:pt x="324709" y="217170"/>
                    </a:cubicBezTo>
                    <a:cubicBezTo>
                      <a:pt x="319706" y="211542"/>
                      <a:pt x="301852" y="191590"/>
                      <a:pt x="290419" y="186690"/>
                    </a:cubicBezTo>
                    <a:cubicBezTo>
                      <a:pt x="285606" y="184627"/>
                      <a:pt x="280195" y="184385"/>
                      <a:pt x="275179" y="182880"/>
                    </a:cubicBezTo>
                    <a:cubicBezTo>
                      <a:pt x="267486" y="180572"/>
                      <a:pt x="252319" y="175260"/>
                      <a:pt x="252319" y="175260"/>
                    </a:cubicBezTo>
                    <a:cubicBezTo>
                      <a:pt x="242865" y="175987"/>
                      <a:pt x="207807" y="174656"/>
                      <a:pt x="191359" y="182880"/>
                    </a:cubicBezTo>
                    <a:cubicBezTo>
                      <a:pt x="187263" y="184928"/>
                      <a:pt x="183739" y="187960"/>
                      <a:pt x="179929" y="190500"/>
                    </a:cubicBezTo>
                    <a:cubicBezTo>
                      <a:pt x="178659" y="185420"/>
                      <a:pt x="177558" y="180295"/>
                      <a:pt x="176119" y="175260"/>
                    </a:cubicBezTo>
                    <a:cubicBezTo>
                      <a:pt x="175016" y="171398"/>
                      <a:pt x="173027" y="167781"/>
                      <a:pt x="172309" y="163830"/>
                    </a:cubicBezTo>
                    <a:cubicBezTo>
                      <a:pt x="170477" y="153756"/>
                      <a:pt x="176690" y="139493"/>
                      <a:pt x="168499" y="133350"/>
                    </a:cubicBezTo>
                    <a:cubicBezTo>
                      <a:pt x="157277" y="124933"/>
                      <a:pt x="140559" y="130810"/>
                      <a:pt x="126589" y="129540"/>
                    </a:cubicBezTo>
                    <a:cubicBezTo>
                      <a:pt x="123281" y="124579"/>
                      <a:pt x="117577" y="110954"/>
                      <a:pt x="107539" y="114300"/>
                    </a:cubicBezTo>
                    <a:cubicBezTo>
                      <a:pt x="98851" y="117196"/>
                      <a:pt x="84679" y="129540"/>
                      <a:pt x="84679" y="129540"/>
                    </a:cubicBezTo>
                    <a:cubicBezTo>
                      <a:pt x="78553" y="147918"/>
                      <a:pt x="82065" y="152976"/>
                      <a:pt x="65629" y="160020"/>
                    </a:cubicBezTo>
                    <a:cubicBezTo>
                      <a:pt x="60816" y="162083"/>
                      <a:pt x="55469" y="162560"/>
                      <a:pt x="50389" y="163830"/>
                    </a:cubicBezTo>
                    <a:lnTo>
                      <a:pt x="35149" y="186690"/>
                    </a:lnTo>
                    <a:cubicBezTo>
                      <a:pt x="32609" y="190500"/>
                      <a:pt x="31873" y="196672"/>
                      <a:pt x="27529" y="198120"/>
                    </a:cubicBezTo>
                    <a:lnTo>
                      <a:pt x="16099" y="201930"/>
                    </a:lnTo>
                    <a:cubicBezTo>
                      <a:pt x="13559" y="198120"/>
                      <a:pt x="10527" y="194596"/>
                      <a:pt x="8479" y="190500"/>
                    </a:cubicBezTo>
                    <a:cubicBezTo>
                      <a:pt x="0" y="173541"/>
                      <a:pt x="3701" y="148880"/>
                      <a:pt x="8479" y="133350"/>
                    </a:cubicBezTo>
                    <a:cubicBezTo>
                      <a:pt x="9660" y="129512"/>
                      <a:pt x="16398" y="131490"/>
                      <a:pt x="19909" y="129540"/>
                    </a:cubicBezTo>
                    <a:cubicBezTo>
                      <a:pt x="27915" y="125092"/>
                      <a:pt x="42769" y="114300"/>
                      <a:pt x="42769" y="114300"/>
                    </a:cubicBezTo>
                    <a:cubicBezTo>
                      <a:pt x="44039" y="110490"/>
                      <a:pt x="46011" y="106846"/>
                      <a:pt x="46579" y="102870"/>
                    </a:cubicBezTo>
                    <a:cubicBezTo>
                      <a:pt x="48563" y="88983"/>
                      <a:pt x="44116" y="73507"/>
                      <a:pt x="50389" y="60960"/>
                    </a:cubicBezTo>
                    <a:cubicBezTo>
                      <a:pt x="52731" y="56276"/>
                      <a:pt x="60549" y="63500"/>
                      <a:pt x="65629" y="64770"/>
                    </a:cubicBezTo>
                    <a:cubicBezTo>
                      <a:pt x="68169" y="68580"/>
                      <a:pt x="73249" y="71621"/>
                      <a:pt x="73249" y="76200"/>
                    </a:cubicBezTo>
                    <a:cubicBezTo>
                      <a:pt x="73249" y="80779"/>
                      <a:pt x="67489" y="83446"/>
                      <a:pt x="65629" y="87630"/>
                    </a:cubicBezTo>
                    <a:cubicBezTo>
                      <a:pt x="47493" y="128436"/>
                      <a:pt x="67634" y="96052"/>
                      <a:pt x="50389" y="121920"/>
                    </a:cubicBezTo>
                    <a:cubicBezTo>
                      <a:pt x="51659" y="125730"/>
                      <a:pt x="51690" y="130214"/>
                      <a:pt x="54199" y="133350"/>
                    </a:cubicBezTo>
                    <a:cubicBezTo>
                      <a:pt x="65685" y="147708"/>
                      <a:pt x="80010" y="139172"/>
                      <a:pt x="96109" y="137160"/>
                    </a:cubicBezTo>
                    <a:cubicBezTo>
                      <a:pt x="103639" y="134650"/>
                      <a:pt x="113598" y="132444"/>
                      <a:pt x="118969" y="125730"/>
                    </a:cubicBezTo>
                    <a:cubicBezTo>
                      <a:pt x="121478" y="122594"/>
                      <a:pt x="121509" y="118110"/>
                      <a:pt x="122779" y="114300"/>
                    </a:cubicBezTo>
                    <a:cubicBezTo>
                      <a:pt x="121509" y="97790"/>
                      <a:pt x="118969" y="81329"/>
                      <a:pt x="118969" y="64770"/>
                    </a:cubicBezTo>
                    <a:cubicBezTo>
                      <a:pt x="118969" y="57045"/>
                      <a:pt x="116262" y="46057"/>
                      <a:pt x="122779" y="41910"/>
                    </a:cubicBezTo>
                    <a:cubicBezTo>
                      <a:pt x="133547" y="35058"/>
                      <a:pt x="148179" y="39370"/>
                      <a:pt x="160879" y="38100"/>
                    </a:cubicBezTo>
                    <a:cubicBezTo>
                      <a:pt x="165762" y="36879"/>
                      <a:pt x="182083" y="33213"/>
                      <a:pt x="187549" y="30480"/>
                    </a:cubicBezTo>
                    <a:cubicBezTo>
                      <a:pt x="191645" y="28432"/>
                      <a:pt x="194795" y="24720"/>
                      <a:pt x="198979" y="22860"/>
                    </a:cubicBezTo>
                    <a:cubicBezTo>
                      <a:pt x="206319" y="19598"/>
                      <a:pt x="214219" y="17780"/>
                      <a:pt x="221839" y="15240"/>
                    </a:cubicBezTo>
                    <a:cubicBezTo>
                      <a:pt x="225649" y="13970"/>
                      <a:pt x="229331" y="12218"/>
                      <a:pt x="233269" y="11430"/>
                    </a:cubicBezTo>
                    <a:cubicBezTo>
                      <a:pt x="239619" y="10160"/>
                      <a:pt x="246009" y="9076"/>
                      <a:pt x="252319" y="7620"/>
                    </a:cubicBezTo>
                    <a:cubicBezTo>
                      <a:pt x="262523" y="5265"/>
                      <a:pt x="282799" y="0"/>
                      <a:pt x="282799" y="0"/>
                    </a:cubicBezTo>
                    <a:cubicBezTo>
                      <a:pt x="308199" y="1270"/>
                      <a:pt x="333735" y="895"/>
                      <a:pt x="358999" y="3810"/>
                    </a:cubicBezTo>
                    <a:cubicBezTo>
                      <a:pt x="366978" y="4731"/>
                      <a:pt x="374239" y="8890"/>
                      <a:pt x="381859" y="11430"/>
                    </a:cubicBezTo>
                    <a:cubicBezTo>
                      <a:pt x="385669" y="12700"/>
                      <a:pt x="389273" y="15240"/>
                      <a:pt x="393289" y="15240"/>
                    </a:cubicBezTo>
                    <a:lnTo>
                      <a:pt x="385669" y="1524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9" name="Freeform 20">
                <a:extLst>
                  <a:ext uri="{FF2B5EF4-FFF2-40B4-BE49-F238E27FC236}">
                    <a16:creationId xmlns:a16="http://schemas.microsoft.com/office/drawing/2014/main" id="{5A9990E6-6D13-4779-A1C0-1B238D70C0A6}"/>
                  </a:ext>
                </a:extLst>
              </p:cNvPr>
              <p:cNvSpPr/>
              <p:nvPr/>
            </p:nvSpPr>
            <p:spPr>
              <a:xfrm>
                <a:off x="4335912" y="4749953"/>
                <a:ext cx="551080" cy="644404"/>
              </a:xfrm>
              <a:custGeom>
                <a:avLst/>
                <a:gdLst>
                  <a:gd name="connsiteX0" fmla="*/ 544830 w 549910"/>
                  <a:gd name="connsiteY0" fmla="*/ 9525 h 645561"/>
                  <a:gd name="connsiteX1" fmla="*/ 541020 w 549910"/>
                  <a:gd name="connsiteY1" fmla="*/ 78105 h 645561"/>
                  <a:gd name="connsiteX2" fmla="*/ 533400 w 549910"/>
                  <a:gd name="connsiteY2" fmla="*/ 112395 h 645561"/>
                  <a:gd name="connsiteX3" fmla="*/ 529590 w 549910"/>
                  <a:gd name="connsiteY3" fmla="*/ 127635 h 645561"/>
                  <a:gd name="connsiteX4" fmla="*/ 518160 w 549910"/>
                  <a:gd name="connsiteY4" fmla="*/ 123825 h 645561"/>
                  <a:gd name="connsiteX5" fmla="*/ 491490 w 549910"/>
                  <a:gd name="connsiteY5" fmla="*/ 93345 h 645561"/>
                  <a:gd name="connsiteX6" fmla="*/ 468630 w 549910"/>
                  <a:gd name="connsiteY6" fmla="*/ 97155 h 645561"/>
                  <a:gd name="connsiteX7" fmla="*/ 457200 w 549910"/>
                  <a:gd name="connsiteY7" fmla="*/ 100965 h 645561"/>
                  <a:gd name="connsiteX8" fmla="*/ 419100 w 549910"/>
                  <a:gd name="connsiteY8" fmla="*/ 104775 h 645561"/>
                  <a:gd name="connsiteX9" fmla="*/ 384810 w 549910"/>
                  <a:gd name="connsiteY9" fmla="*/ 116205 h 645561"/>
                  <a:gd name="connsiteX10" fmla="*/ 373380 w 549910"/>
                  <a:gd name="connsiteY10" fmla="*/ 120015 h 645561"/>
                  <a:gd name="connsiteX11" fmla="*/ 335280 w 549910"/>
                  <a:gd name="connsiteY11" fmla="*/ 131445 h 645561"/>
                  <a:gd name="connsiteX12" fmla="*/ 312420 w 549910"/>
                  <a:gd name="connsiteY12" fmla="*/ 142875 h 645561"/>
                  <a:gd name="connsiteX13" fmla="*/ 312420 w 549910"/>
                  <a:gd name="connsiteY13" fmla="*/ 177165 h 645561"/>
                  <a:gd name="connsiteX14" fmla="*/ 323850 w 549910"/>
                  <a:gd name="connsiteY14" fmla="*/ 180975 h 645561"/>
                  <a:gd name="connsiteX15" fmla="*/ 331470 w 549910"/>
                  <a:gd name="connsiteY15" fmla="*/ 192405 h 645561"/>
                  <a:gd name="connsiteX16" fmla="*/ 308610 w 549910"/>
                  <a:gd name="connsiteY16" fmla="*/ 211455 h 645561"/>
                  <a:gd name="connsiteX17" fmla="*/ 300990 w 549910"/>
                  <a:gd name="connsiteY17" fmla="*/ 222885 h 645561"/>
                  <a:gd name="connsiteX18" fmla="*/ 278130 w 549910"/>
                  <a:gd name="connsiteY18" fmla="*/ 177165 h 645561"/>
                  <a:gd name="connsiteX19" fmla="*/ 274320 w 549910"/>
                  <a:gd name="connsiteY19" fmla="*/ 165735 h 645561"/>
                  <a:gd name="connsiteX20" fmla="*/ 243840 w 549910"/>
                  <a:gd name="connsiteY20" fmla="*/ 150495 h 645561"/>
                  <a:gd name="connsiteX21" fmla="*/ 232410 w 549910"/>
                  <a:gd name="connsiteY21" fmla="*/ 154305 h 645561"/>
                  <a:gd name="connsiteX22" fmla="*/ 220980 w 549910"/>
                  <a:gd name="connsiteY22" fmla="*/ 177165 h 645561"/>
                  <a:gd name="connsiteX23" fmla="*/ 217170 w 549910"/>
                  <a:gd name="connsiteY23" fmla="*/ 211455 h 645561"/>
                  <a:gd name="connsiteX24" fmla="*/ 217170 w 549910"/>
                  <a:gd name="connsiteY24" fmla="*/ 257175 h 645561"/>
                  <a:gd name="connsiteX25" fmla="*/ 240030 w 549910"/>
                  <a:gd name="connsiteY25" fmla="*/ 272415 h 645561"/>
                  <a:gd name="connsiteX26" fmla="*/ 243840 w 549910"/>
                  <a:gd name="connsiteY26" fmla="*/ 283845 h 645561"/>
                  <a:gd name="connsiteX27" fmla="*/ 255270 w 549910"/>
                  <a:gd name="connsiteY27" fmla="*/ 287655 h 645561"/>
                  <a:gd name="connsiteX28" fmla="*/ 266700 w 549910"/>
                  <a:gd name="connsiteY28" fmla="*/ 295275 h 645561"/>
                  <a:gd name="connsiteX29" fmla="*/ 274320 w 549910"/>
                  <a:gd name="connsiteY29" fmla="*/ 306705 h 645561"/>
                  <a:gd name="connsiteX30" fmla="*/ 259080 w 549910"/>
                  <a:gd name="connsiteY30" fmla="*/ 333375 h 645561"/>
                  <a:gd name="connsiteX31" fmla="*/ 251460 w 549910"/>
                  <a:gd name="connsiteY31" fmla="*/ 344805 h 645561"/>
                  <a:gd name="connsiteX32" fmla="*/ 255270 w 549910"/>
                  <a:gd name="connsiteY32" fmla="*/ 363855 h 645561"/>
                  <a:gd name="connsiteX33" fmla="*/ 278130 w 549910"/>
                  <a:gd name="connsiteY33" fmla="*/ 375285 h 645561"/>
                  <a:gd name="connsiteX34" fmla="*/ 297180 w 549910"/>
                  <a:gd name="connsiteY34" fmla="*/ 394335 h 645561"/>
                  <a:gd name="connsiteX35" fmla="*/ 300990 w 549910"/>
                  <a:gd name="connsiteY35" fmla="*/ 382905 h 645561"/>
                  <a:gd name="connsiteX36" fmla="*/ 304800 w 549910"/>
                  <a:gd name="connsiteY36" fmla="*/ 360045 h 645561"/>
                  <a:gd name="connsiteX37" fmla="*/ 327660 w 549910"/>
                  <a:gd name="connsiteY37" fmla="*/ 371475 h 645561"/>
                  <a:gd name="connsiteX38" fmla="*/ 342900 w 549910"/>
                  <a:gd name="connsiteY38" fmla="*/ 394335 h 645561"/>
                  <a:gd name="connsiteX39" fmla="*/ 354330 w 549910"/>
                  <a:gd name="connsiteY39" fmla="*/ 405765 h 645561"/>
                  <a:gd name="connsiteX40" fmla="*/ 350520 w 549910"/>
                  <a:gd name="connsiteY40" fmla="*/ 417195 h 645561"/>
                  <a:gd name="connsiteX41" fmla="*/ 339090 w 549910"/>
                  <a:gd name="connsiteY41" fmla="*/ 421005 h 645561"/>
                  <a:gd name="connsiteX42" fmla="*/ 350520 w 549910"/>
                  <a:gd name="connsiteY42" fmla="*/ 451485 h 645561"/>
                  <a:gd name="connsiteX43" fmla="*/ 354330 w 549910"/>
                  <a:gd name="connsiteY43" fmla="*/ 462915 h 645561"/>
                  <a:gd name="connsiteX44" fmla="*/ 339090 w 549910"/>
                  <a:gd name="connsiteY44" fmla="*/ 466725 h 645561"/>
                  <a:gd name="connsiteX45" fmla="*/ 304800 w 549910"/>
                  <a:gd name="connsiteY45" fmla="*/ 440055 h 645561"/>
                  <a:gd name="connsiteX46" fmla="*/ 293370 w 549910"/>
                  <a:gd name="connsiteY46" fmla="*/ 432435 h 645561"/>
                  <a:gd name="connsiteX47" fmla="*/ 270510 w 549910"/>
                  <a:gd name="connsiteY47" fmla="*/ 443865 h 645561"/>
                  <a:gd name="connsiteX48" fmla="*/ 262890 w 549910"/>
                  <a:gd name="connsiteY48" fmla="*/ 455295 h 645561"/>
                  <a:gd name="connsiteX49" fmla="*/ 266700 w 549910"/>
                  <a:gd name="connsiteY49" fmla="*/ 466725 h 645561"/>
                  <a:gd name="connsiteX50" fmla="*/ 281940 w 549910"/>
                  <a:gd name="connsiteY50" fmla="*/ 489585 h 645561"/>
                  <a:gd name="connsiteX51" fmla="*/ 285750 w 549910"/>
                  <a:gd name="connsiteY51" fmla="*/ 504825 h 645561"/>
                  <a:gd name="connsiteX52" fmla="*/ 293370 w 549910"/>
                  <a:gd name="connsiteY52" fmla="*/ 527685 h 645561"/>
                  <a:gd name="connsiteX53" fmla="*/ 281940 w 549910"/>
                  <a:gd name="connsiteY53" fmla="*/ 531495 h 645561"/>
                  <a:gd name="connsiteX54" fmla="*/ 262890 w 549910"/>
                  <a:gd name="connsiteY54" fmla="*/ 508635 h 645561"/>
                  <a:gd name="connsiteX55" fmla="*/ 251460 w 549910"/>
                  <a:gd name="connsiteY55" fmla="*/ 501015 h 645561"/>
                  <a:gd name="connsiteX56" fmla="*/ 243840 w 549910"/>
                  <a:gd name="connsiteY56" fmla="*/ 558165 h 645561"/>
                  <a:gd name="connsiteX57" fmla="*/ 259080 w 549910"/>
                  <a:gd name="connsiteY57" fmla="*/ 581025 h 645561"/>
                  <a:gd name="connsiteX58" fmla="*/ 278130 w 549910"/>
                  <a:gd name="connsiteY58" fmla="*/ 615315 h 645561"/>
                  <a:gd name="connsiteX59" fmla="*/ 274320 w 549910"/>
                  <a:gd name="connsiteY59" fmla="*/ 641985 h 645561"/>
                  <a:gd name="connsiteX60" fmla="*/ 262890 w 549910"/>
                  <a:gd name="connsiteY60" fmla="*/ 634365 h 645561"/>
                  <a:gd name="connsiteX61" fmla="*/ 247650 w 549910"/>
                  <a:gd name="connsiteY61" fmla="*/ 611505 h 645561"/>
                  <a:gd name="connsiteX62" fmla="*/ 236220 w 549910"/>
                  <a:gd name="connsiteY62" fmla="*/ 603885 h 645561"/>
                  <a:gd name="connsiteX63" fmla="*/ 224790 w 549910"/>
                  <a:gd name="connsiteY63" fmla="*/ 592455 h 645561"/>
                  <a:gd name="connsiteX64" fmla="*/ 213360 w 549910"/>
                  <a:gd name="connsiteY64" fmla="*/ 588645 h 645561"/>
                  <a:gd name="connsiteX65" fmla="*/ 205740 w 549910"/>
                  <a:gd name="connsiteY65" fmla="*/ 600075 h 645561"/>
                  <a:gd name="connsiteX66" fmla="*/ 201930 w 549910"/>
                  <a:gd name="connsiteY66" fmla="*/ 634365 h 645561"/>
                  <a:gd name="connsiteX67" fmla="*/ 190500 w 549910"/>
                  <a:gd name="connsiteY67" fmla="*/ 622935 h 645561"/>
                  <a:gd name="connsiteX68" fmla="*/ 175260 w 549910"/>
                  <a:gd name="connsiteY68" fmla="*/ 600075 h 645561"/>
                  <a:gd name="connsiteX69" fmla="*/ 171450 w 549910"/>
                  <a:gd name="connsiteY69" fmla="*/ 573405 h 645561"/>
                  <a:gd name="connsiteX70" fmla="*/ 144780 w 549910"/>
                  <a:gd name="connsiteY70" fmla="*/ 581025 h 645561"/>
                  <a:gd name="connsiteX71" fmla="*/ 129540 w 549910"/>
                  <a:gd name="connsiteY71" fmla="*/ 527685 h 645561"/>
                  <a:gd name="connsiteX72" fmla="*/ 110490 w 549910"/>
                  <a:gd name="connsiteY72" fmla="*/ 493395 h 645561"/>
                  <a:gd name="connsiteX73" fmla="*/ 91440 w 549910"/>
                  <a:gd name="connsiteY73" fmla="*/ 470535 h 645561"/>
                  <a:gd name="connsiteX74" fmla="*/ 87630 w 549910"/>
                  <a:gd name="connsiteY74" fmla="*/ 459105 h 645561"/>
                  <a:gd name="connsiteX75" fmla="*/ 95250 w 549910"/>
                  <a:gd name="connsiteY75" fmla="*/ 447675 h 645561"/>
                  <a:gd name="connsiteX76" fmla="*/ 110490 w 549910"/>
                  <a:gd name="connsiteY76" fmla="*/ 432435 h 645561"/>
                  <a:gd name="connsiteX77" fmla="*/ 118110 w 549910"/>
                  <a:gd name="connsiteY77" fmla="*/ 421005 h 645561"/>
                  <a:gd name="connsiteX78" fmla="*/ 163830 w 549910"/>
                  <a:gd name="connsiteY78" fmla="*/ 424815 h 645561"/>
                  <a:gd name="connsiteX79" fmla="*/ 175260 w 549910"/>
                  <a:gd name="connsiteY79" fmla="*/ 436245 h 645561"/>
                  <a:gd name="connsiteX80" fmla="*/ 186690 w 549910"/>
                  <a:gd name="connsiteY80" fmla="*/ 443865 h 645561"/>
                  <a:gd name="connsiteX81" fmla="*/ 220980 w 549910"/>
                  <a:gd name="connsiteY81" fmla="*/ 459105 h 645561"/>
                  <a:gd name="connsiteX82" fmla="*/ 240030 w 549910"/>
                  <a:gd name="connsiteY82" fmla="*/ 394335 h 645561"/>
                  <a:gd name="connsiteX83" fmla="*/ 175260 w 549910"/>
                  <a:gd name="connsiteY83" fmla="*/ 401955 h 645561"/>
                  <a:gd name="connsiteX84" fmla="*/ 163830 w 549910"/>
                  <a:gd name="connsiteY84" fmla="*/ 405765 h 645561"/>
                  <a:gd name="connsiteX85" fmla="*/ 152400 w 549910"/>
                  <a:gd name="connsiteY85" fmla="*/ 413385 h 645561"/>
                  <a:gd name="connsiteX86" fmla="*/ 129540 w 549910"/>
                  <a:gd name="connsiteY86" fmla="*/ 421005 h 645561"/>
                  <a:gd name="connsiteX87" fmla="*/ 102870 w 549910"/>
                  <a:gd name="connsiteY87" fmla="*/ 394335 h 645561"/>
                  <a:gd name="connsiteX88" fmla="*/ 80010 w 549910"/>
                  <a:gd name="connsiteY88" fmla="*/ 375285 h 645561"/>
                  <a:gd name="connsiteX89" fmla="*/ 68580 w 549910"/>
                  <a:gd name="connsiteY89" fmla="*/ 371475 h 645561"/>
                  <a:gd name="connsiteX90" fmla="*/ 49530 w 549910"/>
                  <a:gd name="connsiteY90" fmla="*/ 352425 h 645561"/>
                  <a:gd name="connsiteX91" fmla="*/ 30480 w 549910"/>
                  <a:gd name="connsiteY91" fmla="*/ 333375 h 645561"/>
                  <a:gd name="connsiteX92" fmla="*/ 15240 w 549910"/>
                  <a:gd name="connsiteY92" fmla="*/ 310515 h 645561"/>
                  <a:gd name="connsiteX93" fmla="*/ 7620 w 549910"/>
                  <a:gd name="connsiteY93" fmla="*/ 299085 h 645561"/>
                  <a:gd name="connsiteX94" fmla="*/ 0 w 549910"/>
                  <a:gd name="connsiteY94" fmla="*/ 276225 h 645561"/>
                  <a:gd name="connsiteX95" fmla="*/ 7620 w 549910"/>
                  <a:gd name="connsiteY95" fmla="*/ 238125 h 645561"/>
                  <a:gd name="connsiteX96" fmla="*/ 15240 w 549910"/>
                  <a:gd name="connsiteY96" fmla="*/ 226695 h 645561"/>
                  <a:gd name="connsiteX97" fmla="*/ 34290 w 549910"/>
                  <a:gd name="connsiteY97" fmla="*/ 192405 h 645561"/>
                  <a:gd name="connsiteX98" fmla="*/ 41910 w 549910"/>
                  <a:gd name="connsiteY98" fmla="*/ 169545 h 645561"/>
                  <a:gd name="connsiteX99" fmla="*/ 49530 w 549910"/>
                  <a:gd name="connsiteY99" fmla="*/ 158115 h 645561"/>
                  <a:gd name="connsiteX100" fmla="*/ 53340 w 549910"/>
                  <a:gd name="connsiteY100" fmla="*/ 146685 h 645561"/>
                  <a:gd name="connsiteX101" fmla="*/ 76200 w 549910"/>
                  <a:gd name="connsiteY101" fmla="*/ 123825 h 645561"/>
                  <a:gd name="connsiteX102" fmla="*/ 80010 w 549910"/>
                  <a:gd name="connsiteY102" fmla="*/ 112395 h 645561"/>
                  <a:gd name="connsiteX103" fmla="*/ 87630 w 549910"/>
                  <a:gd name="connsiteY103" fmla="*/ 100965 h 645561"/>
                  <a:gd name="connsiteX104" fmla="*/ 148590 w 549910"/>
                  <a:gd name="connsiteY104" fmla="*/ 89535 h 645561"/>
                  <a:gd name="connsiteX105" fmla="*/ 160020 w 549910"/>
                  <a:gd name="connsiteY105" fmla="*/ 85725 h 645561"/>
                  <a:gd name="connsiteX106" fmla="*/ 163830 w 549910"/>
                  <a:gd name="connsiteY106" fmla="*/ 74295 h 645561"/>
                  <a:gd name="connsiteX107" fmla="*/ 186690 w 549910"/>
                  <a:gd name="connsiteY107" fmla="*/ 66675 h 645561"/>
                  <a:gd name="connsiteX108" fmla="*/ 224790 w 549910"/>
                  <a:gd name="connsiteY108" fmla="*/ 59055 h 645561"/>
                  <a:gd name="connsiteX109" fmla="*/ 247650 w 549910"/>
                  <a:gd name="connsiteY109" fmla="*/ 43815 h 645561"/>
                  <a:gd name="connsiteX110" fmla="*/ 289560 w 549910"/>
                  <a:gd name="connsiteY110" fmla="*/ 36195 h 645561"/>
                  <a:gd name="connsiteX111" fmla="*/ 327660 w 549910"/>
                  <a:gd name="connsiteY111" fmla="*/ 28575 h 645561"/>
                  <a:gd name="connsiteX112" fmla="*/ 415290 w 549910"/>
                  <a:gd name="connsiteY112" fmla="*/ 32385 h 645561"/>
                  <a:gd name="connsiteX113" fmla="*/ 453390 w 549910"/>
                  <a:gd name="connsiteY113" fmla="*/ 40005 h 645561"/>
                  <a:gd name="connsiteX114" fmla="*/ 487680 w 549910"/>
                  <a:gd name="connsiteY114" fmla="*/ 51435 h 645561"/>
                  <a:gd name="connsiteX115" fmla="*/ 491490 w 549910"/>
                  <a:gd name="connsiteY115" fmla="*/ 40005 h 645561"/>
                  <a:gd name="connsiteX116" fmla="*/ 510540 w 549910"/>
                  <a:gd name="connsiteY116" fmla="*/ 20955 h 645561"/>
                  <a:gd name="connsiteX117" fmla="*/ 544830 w 549910"/>
                  <a:gd name="connsiteY117" fmla="*/ 9525 h 6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49910" h="645561">
                    <a:moveTo>
                      <a:pt x="544830" y="9525"/>
                    </a:moveTo>
                    <a:cubicBezTo>
                      <a:pt x="549910" y="19050"/>
                      <a:pt x="542921" y="55289"/>
                      <a:pt x="541020" y="78105"/>
                    </a:cubicBezTo>
                    <a:cubicBezTo>
                      <a:pt x="538998" y="102372"/>
                      <a:pt x="538380" y="94964"/>
                      <a:pt x="533400" y="112395"/>
                    </a:cubicBezTo>
                    <a:cubicBezTo>
                      <a:pt x="531961" y="117430"/>
                      <a:pt x="530860" y="122555"/>
                      <a:pt x="529590" y="127635"/>
                    </a:cubicBezTo>
                    <a:cubicBezTo>
                      <a:pt x="525780" y="126365"/>
                      <a:pt x="521000" y="126665"/>
                      <a:pt x="518160" y="123825"/>
                    </a:cubicBezTo>
                    <a:cubicBezTo>
                      <a:pt x="473710" y="79375"/>
                      <a:pt x="523875" y="114935"/>
                      <a:pt x="491490" y="93345"/>
                    </a:cubicBezTo>
                    <a:cubicBezTo>
                      <a:pt x="483870" y="94615"/>
                      <a:pt x="476171" y="95479"/>
                      <a:pt x="468630" y="97155"/>
                    </a:cubicBezTo>
                    <a:cubicBezTo>
                      <a:pt x="464710" y="98026"/>
                      <a:pt x="461169" y="100354"/>
                      <a:pt x="457200" y="100965"/>
                    </a:cubicBezTo>
                    <a:cubicBezTo>
                      <a:pt x="444585" y="102906"/>
                      <a:pt x="431800" y="103505"/>
                      <a:pt x="419100" y="104775"/>
                    </a:cubicBezTo>
                    <a:lnTo>
                      <a:pt x="384810" y="116205"/>
                    </a:lnTo>
                    <a:cubicBezTo>
                      <a:pt x="381000" y="117475"/>
                      <a:pt x="377276" y="119041"/>
                      <a:pt x="373380" y="120015"/>
                    </a:cubicBezTo>
                    <a:cubicBezTo>
                      <a:pt x="364861" y="122145"/>
                      <a:pt x="340846" y="127735"/>
                      <a:pt x="335280" y="131445"/>
                    </a:cubicBezTo>
                    <a:cubicBezTo>
                      <a:pt x="320508" y="141293"/>
                      <a:pt x="328194" y="137617"/>
                      <a:pt x="312420" y="142875"/>
                    </a:cubicBezTo>
                    <a:cubicBezTo>
                      <a:pt x="308246" y="155396"/>
                      <a:pt x="303950" y="162343"/>
                      <a:pt x="312420" y="177165"/>
                    </a:cubicBezTo>
                    <a:cubicBezTo>
                      <a:pt x="314413" y="180652"/>
                      <a:pt x="320040" y="179705"/>
                      <a:pt x="323850" y="180975"/>
                    </a:cubicBezTo>
                    <a:cubicBezTo>
                      <a:pt x="326390" y="184785"/>
                      <a:pt x="332223" y="187888"/>
                      <a:pt x="331470" y="192405"/>
                    </a:cubicBezTo>
                    <a:cubicBezTo>
                      <a:pt x="330553" y="197905"/>
                      <a:pt x="312837" y="208637"/>
                      <a:pt x="308610" y="211455"/>
                    </a:cubicBezTo>
                    <a:cubicBezTo>
                      <a:pt x="306070" y="215265"/>
                      <a:pt x="305086" y="224933"/>
                      <a:pt x="300990" y="222885"/>
                    </a:cubicBezTo>
                    <a:cubicBezTo>
                      <a:pt x="289173" y="216976"/>
                      <a:pt x="281736" y="187984"/>
                      <a:pt x="278130" y="177165"/>
                    </a:cubicBezTo>
                    <a:cubicBezTo>
                      <a:pt x="276860" y="173355"/>
                      <a:pt x="277160" y="168575"/>
                      <a:pt x="274320" y="165735"/>
                    </a:cubicBezTo>
                    <a:cubicBezTo>
                      <a:pt x="258311" y="149726"/>
                      <a:pt x="268174" y="155362"/>
                      <a:pt x="243840" y="150495"/>
                    </a:cubicBezTo>
                    <a:cubicBezTo>
                      <a:pt x="240030" y="151765"/>
                      <a:pt x="235546" y="151796"/>
                      <a:pt x="232410" y="154305"/>
                    </a:cubicBezTo>
                    <a:cubicBezTo>
                      <a:pt x="225696" y="159676"/>
                      <a:pt x="223490" y="169635"/>
                      <a:pt x="220980" y="177165"/>
                    </a:cubicBezTo>
                    <a:cubicBezTo>
                      <a:pt x="219710" y="188595"/>
                      <a:pt x="218919" y="200088"/>
                      <a:pt x="217170" y="211455"/>
                    </a:cubicBezTo>
                    <a:cubicBezTo>
                      <a:pt x="214537" y="228568"/>
                      <a:pt x="205553" y="237260"/>
                      <a:pt x="217170" y="257175"/>
                    </a:cubicBezTo>
                    <a:cubicBezTo>
                      <a:pt x="221785" y="265086"/>
                      <a:pt x="240030" y="272415"/>
                      <a:pt x="240030" y="272415"/>
                    </a:cubicBezTo>
                    <a:cubicBezTo>
                      <a:pt x="241300" y="276225"/>
                      <a:pt x="241000" y="281005"/>
                      <a:pt x="243840" y="283845"/>
                    </a:cubicBezTo>
                    <a:cubicBezTo>
                      <a:pt x="246680" y="286685"/>
                      <a:pt x="251678" y="285859"/>
                      <a:pt x="255270" y="287655"/>
                    </a:cubicBezTo>
                    <a:cubicBezTo>
                      <a:pt x="259366" y="289703"/>
                      <a:pt x="262890" y="292735"/>
                      <a:pt x="266700" y="295275"/>
                    </a:cubicBezTo>
                    <a:cubicBezTo>
                      <a:pt x="269240" y="299085"/>
                      <a:pt x="273752" y="302161"/>
                      <a:pt x="274320" y="306705"/>
                    </a:cubicBezTo>
                    <a:cubicBezTo>
                      <a:pt x="276674" y="325537"/>
                      <a:pt x="270905" y="325492"/>
                      <a:pt x="259080" y="333375"/>
                    </a:cubicBezTo>
                    <a:cubicBezTo>
                      <a:pt x="256540" y="337185"/>
                      <a:pt x="252028" y="340261"/>
                      <a:pt x="251460" y="344805"/>
                    </a:cubicBezTo>
                    <a:cubicBezTo>
                      <a:pt x="250657" y="351231"/>
                      <a:pt x="252057" y="358232"/>
                      <a:pt x="255270" y="363855"/>
                    </a:cubicBezTo>
                    <a:cubicBezTo>
                      <a:pt x="258746" y="369937"/>
                      <a:pt x="272263" y="373329"/>
                      <a:pt x="278130" y="375285"/>
                    </a:cubicBezTo>
                    <a:cubicBezTo>
                      <a:pt x="280307" y="378551"/>
                      <a:pt x="289923" y="396149"/>
                      <a:pt x="297180" y="394335"/>
                    </a:cubicBezTo>
                    <a:cubicBezTo>
                      <a:pt x="301076" y="393361"/>
                      <a:pt x="300119" y="386825"/>
                      <a:pt x="300990" y="382905"/>
                    </a:cubicBezTo>
                    <a:cubicBezTo>
                      <a:pt x="302666" y="375364"/>
                      <a:pt x="303530" y="367665"/>
                      <a:pt x="304800" y="360045"/>
                    </a:cubicBezTo>
                    <a:cubicBezTo>
                      <a:pt x="312953" y="362763"/>
                      <a:pt x="321578" y="364524"/>
                      <a:pt x="327660" y="371475"/>
                    </a:cubicBezTo>
                    <a:cubicBezTo>
                      <a:pt x="333691" y="378367"/>
                      <a:pt x="336424" y="387859"/>
                      <a:pt x="342900" y="394335"/>
                    </a:cubicBezTo>
                    <a:lnTo>
                      <a:pt x="354330" y="405765"/>
                    </a:lnTo>
                    <a:cubicBezTo>
                      <a:pt x="353060" y="409575"/>
                      <a:pt x="353360" y="414355"/>
                      <a:pt x="350520" y="417195"/>
                    </a:cubicBezTo>
                    <a:cubicBezTo>
                      <a:pt x="347680" y="420035"/>
                      <a:pt x="340360" y="417195"/>
                      <a:pt x="339090" y="421005"/>
                    </a:cubicBezTo>
                    <a:cubicBezTo>
                      <a:pt x="334680" y="434236"/>
                      <a:pt x="345756" y="441956"/>
                      <a:pt x="350520" y="451485"/>
                    </a:cubicBezTo>
                    <a:cubicBezTo>
                      <a:pt x="352316" y="455077"/>
                      <a:pt x="353060" y="459105"/>
                      <a:pt x="354330" y="462915"/>
                    </a:cubicBezTo>
                    <a:cubicBezTo>
                      <a:pt x="349250" y="464185"/>
                      <a:pt x="344106" y="468230"/>
                      <a:pt x="339090" y="466725"/>
                    </a:cubicBezTo>
                    <a:cubicBezTo>
                      <a:pt x="321035" y="461308"/>
                      <a:pt x="317241" y="450423"/>
                      <a:pt x="304800" y="440055"/>
                    </a:cubicBezTo>
                    <a:cubicBezTo>
                      <a:pt x="301282" y="437124"/>
                      <a:pt x="297180" y="434975"/>
                      <a:pt x="293370" y="432435"/>
                    </a:cubicBezTo>
                    <a:cubicBezTo>
                      <a:pt x="284074" y="435534"/>
                      <a:pt x="277896" y="436479"/>
                      <a:pt x="270510" y="443865"/>
                    </a:cubicBezTo>
                    <a:cubicBezTo>
                      <a:pt x="267272" y="447103"/>
                      <a:pt x="265430" y="451485"/>
                      <a:pt x="262890" y="455295"/>
                    </a:cubicBezTo>
                    <a:cubicBezTo>
                      <a:pt x="264160" y="459105"/>
                      <a:pt x="264750" y="463214"/>
                      <a:pt x="266700" y="466725"/>
                    </a:cubicBezTo>
                    <a:cubicBezTo>
                      <a:pt x="271148" y="474731"/>
                      <a:pt x="281940" y="489585"/>
                      <a:pt x="281940" y="489585"/>
                    </a:cubicBezTo>
                    <a:cubicBezTo>
                      <a:pt x="283210" y="494665"/>
                      <a:pt x="284245" y="499809"/>
                      <a:pt x="285750" y="504825"/>
                    </a:cubicBezTo>
                    <a:cubicBezTo>
                      <a:pt x="288058" y="512518"/>
                      <a:pt x="293370" y="527685"/>
                      <a:pt x="293370" y="527685"/>
                    </a:cubicBezTo>
                    <a:cubicBezTo>
                      <a:pt x="289560" y="528955"/>
                      <a:pt x="285750" y="532765"/>
                      <a:pt x="281940" y="531495"/>
                    </a:cubicBezTo>
                    <a:cubicBezTo>
                      <a:pt x="272577" y="528374"/>
                      <a:pt x="268990" y="514735"/>
                      <a:pt x="262890" y="508635"/>
                    </a:cubicBezTo>
                    <a:cubicBezTo>
                      <a:pt x="259652" y="505397"/>
                      <a:pt x="255270" y="503555"/>
                      <a:pt x="251460" y="501015"/>
                    </a:cubicBezTo>
                    <a:cubicBezTo>
                      <a:pt x="231956" y="520519"/>
                      <a:pt x="231808" y="514850"/>
                      <a:pt x="243840" y="558165"/>
                    </a:cubicBezTo>
                    <a:cubicBezTo>
                      <a:pt x="246291" y="566989"/>
                      <a:pt x="256184" y="572337"/>
                      <a:pt x="259080" y="581025"/>
                    </a:cubicBezTo>
                    <a:cubicBezTo>
                      <a:pt x="268404" y="608997"/>
                      <a:pt x="261020" y="598205"/>
                      <a:pt x="278130" y="615315"/>
                    </a:cubicBezTo>
                    <a:cubicBezTo>
                      <a:pt x="276860" y="624205"/>
                      <a:pt x="279930" y="634973"/>
                      <a:pt x="274320" y="641985"/>
                    </a:cubicBezTo>
                    <a:cubicBezTo>
                      <a:pt x="271459" y="645561"/>
                      <a:pt x="265905" y="637811"/>
                      <a:pt x="262890" y="634365"/>
                    </a:cubicBezTo>
                    <a:cubicBezTo>
                      <a:pt x="256859" y="627473"/>
                      <a:pt x="255270" y="616585"/>
                      <a:pt x="247650" y="611505"/>
                    </a:cubicBezTo>
                    <a:cubicBezTo>
                      <a:pt x="243840" y="608965"/>
                      <a:pt x="239738" y="606816"/>
                      <a:pt x="236220" y="603885"/>
                    </a:cubicBezTo>
                    <a:cubicBezTo>
                      <a:pt x="232081" y="600436"/>
                      <a:pt x="229273" y="595444"/>
                      <a:pt x="224790" y="592455"/>
                    </a:cubicBezTo>
                    <a:cubicBezTo>
                      <a:pt x="221448" y="590227"/>
                      <a:pt x="217170" y="589915"/>
                      <a:pt x="213360" y="588645"/>
                    </a:cubicBezTo>
                    <a:cubicBezTo>
                      <a:pt x="210820" y="592455"/>
                      <a:pt x="206851" y="595633"/>
                      <a:pt x="205740" y="600075"/>
                    </a:cubicBezTo>
                    <a:cubicBezTo>
                      <a:pt x="202951" y="611232"/>
                      <a:pt x="208309" y="624796"/>
                      <a:pt x="201930" y="634365"/>
                    </a:cubicBezTo>
                    <a:cubicBezTo>
                      <a:pt x="198941" y="638848"/>
                      <a:pt x="193808" y="627188"/>
                      <a:pt x="190500" y="622935"/>
                    </a:cubicBezTo>
                    <a:cubicBezTo>
                      <a:pt x="184877" y="615706"/>
                      <a:pt x="175260" y="600075"/>
                      <a:pt x="175260" y="600075"/>
                    </a:cubicBezTo>
                    <a:cubicBezTo>
                      <a:pt x="173990" y="591185"/>
                      <a:pt x="177199" y="580304"/>
                      <a:pt x="171450" y="573405"/>
                    </a:cubicBezTo>
                    <a:cubicBezTo>
                      <a:pt x="170410" y="572157"/>
                      <a:pt x="147299" y="580185"/>
                      <a:pt x="144780" y="581025"/>
                    </a:cubicBezTo>
                    <a:cubicBezTo>
                      <a:pt x="121544" y="557789"/>
                      <a:pt x="138750" y="579873"/>
                      <a:pt x="129540" y="527685"/>
                    </a:cubicBezTo>
                    <a:cubicBezTo>
                      <a:pt x="124641" y="499922"/>
                      <a:pt x="124632" y="510365"/>
                      <a:pt x="110490" y="493395"/>
                    </a:cubicBezTo>
                    <a:cubicBezTo>
                      <a:pt x="83968" y="461569"/>
                      <a:pt x="124833" y="503928"/>
                      <a:pt x="91440" y="470535"/>
                    </a:cubicBezTo>
                    <a:cubicBezTo>
                      <a:pt x="90170" y="466725"/>
                      <a:pt x="86970" y="463066"/>
                      <a:pt x="87630" y="459105"/>
                    </a:cubicBezTo>
                    <a:cubicBezTo>
                      <a:pt x="88383" y="454588"/>
                      <a:pt x="93202" y="451771"/>
                      <a:pt x="95250" y="447675"/>
                    </a:cubicBezTo>
                    <a:cubicBezTo>
                      <a:pt x="103378" y="431419"/>
                      <a:pt x="92202" y="438531"/>
                      <a:pt x="110490" y="432435"/>
                    </a:cubicBezTo>
                    <a:cubicBezTo>
                      <a:pt x="113030" y="428625"/>
                      <a:pt x="113577" y="421653"/>
                      <a:pt x="118110" y="421005"/>
                    </a:cubicBezTo>
                    <a:cubicBezTo>
                      <a:pt x="133249" y="418842"/>
                      <a:pt x="149054" y="420875"/>
                      <a:pt x="163830" y="424815"/>
                    </a:cubicBezTo>
                    <a:cubicBezTo>
                      <a:pt x="169036" y="426203"/>
                      <a:pt x="171121" y="432796"/>
                      <a:pt x="175260" y="436245"/>
                    </a:cubicBezTo>
                    <a:cubicBezTo>
                      <a:pt x="178778" y="439176"/>
                      <a:pt x="182506" y="442005"/>
                      <a:pt x="186690" y="443865"/>
                    </a:cubicBezTo>
                    <a:cubicBezTo>
                      <a:pt x="227496" y="462001"/>
                      <a:pt x="195112" y="441860"/>
                      <a:pt x="220980" y="459105"/>
                    </a:cubicBezTo>
                    <a:cubicBezTo>
                      <a:pt x="248347" y="454544"/>
                      <a:pt x="285371" y="456164"/>
                      <a:pt x="240030" y="394335"/>
                    </a:cubicBezTo>
                    <a:cubicBezTo>
                      <a:pt x="238692" y="392510"/>
                      <a:pt x="182412" y="400933"/>
                      <a:pt x="175260" y="401955"/>
                    </a:cubicBezTo>
                    <a:cubicBezTo>
                      <a:pt x="171450" y="403225"/>
                      <a:pt x="167422" y="403969"/>
                      <a:pt x="163830" y="405765"/>
                    </a:cubicBezTo>
                    <a:cubicBezTo>
                      <a:pt x="159734" y="407813"/>
                      <a:pt x="156584" y="411525"/>
                      <a:pt x="152400" y="413385"/>
                    </a:cubicBezTo>
                    <a:cubicBezTo>
                      <a:pt x="145060" y="416647"/>
                      <a:pt x="129540" y="421005"/>
                      <a:pt x="129540" y="421005"/>
                    </a:cubicBezTo>
                    <a:cubicBezTo>
                      <a:pt x="103677" y="412384"/>
                      <a:pt x="133439" y="424904"/>
                      <a:pt x="102870" y="394335"/>
                    </a:cubicBezTo>
                    <a:cubicBezTo>
                      <a:pt x="94444" y="385909"/>
                      <a:pt x="90619" y="380589"/>
                      <a:pt x="80010" y="375285"/>
                    </a:cubicBezTo>
                    <a:cubicBezTo>
                      <a:pt x="76418" y="373489"/>
                      <a:pt x="72390" y="372745"/>
                      <a:pt x="68580" y="371475"/>
                    </a:cubicBezTo>
                    <a:cubicBezTo>
                      <a:pt x="48260" y="340995"/>
                      <a:pt x="74930" y="377825"/>
                      <a:pt x="49530" y="352425"/>
                    </a:cubicBezTo>
                    <a:cubicBezTo>
                      <a:pt x="24130" y="327025"/>
                      <a:pt x="60960" y="353695"/>
                      <a:pt x="30480" y="333375"/>
                    </a:cubicBezTo>
                    <a:lnTo>
                      <a:pt x="15240" y="310515"/>
                    </a:lnTo>
                    <a:cubicBezTo>
                      <a:pt x="12700" y="306705"/>
                      <a:pt x="9068" y="303429"/>
                      <a:pt x="7620" y="299085"/>
                    </a:cubicBezTo>
                    <a:lnTo>
                      <a:pt x="0" y="276225"/>
                    </a:lnTo>
                    <a:cubicBezTo>
                      <a:pt x="1404" y="266396"/>
                      <a:pt x="2300" y="248765"/>
                      <a:pt x="7620" y="238125"/>
                    </a:cubicBezTo>
                    <a:cubicBezTo>
                      <a:pt x="9668" y="234029"/>
                      <a:pt x="13380" y="230879"/>
                      <a:pt x="15240" y="226695"/>
                    </a:cubicBezTo>
                    <a:cubicBezTo>
                      <a:pt x="30158" y="193129"/>
                      <a:pt x="13428" y="213267"/>
                      <a:pt x="34290" y="192405"/>
                    </a:cubicBezTo>
                    <a:cubicBezTo>
                      <a:pt x="36830" y="184785"/>
                      <a:pt x="37455" y="176228"/>
                      <a:pt x="41910" y="169545"/>
                    </a:cubicBezTo>
                    <a:cubicBezTo>
                      <a:pt x="44450" y="165735"/>
                      <a:pt x="47482" y="162211"/>
                      <a:pt x="49530" y="158115"/>
                    </a:cubicBezTo>
                    <a:cubicBezTo>
                      <a:pt x="51326" y="154523"/>
                      <a:pt x="50874" y="149855"/>
                      <a:pt x="53340" y="146685"/>
                    </a:cubicBezTo>
                    <a:cubicBezTo>
                      <a:pt x="59956" y="138179"/>
                      <a:pt x="76200" y="123825"/>
                      <a:pt x="76200" y="123825"/>
                    </a:cubicBezTo>
                    <a:cubicBezTo>
                      <a:pt x="77470" y="120015"/>
                      <a:pt x="78214" y="115987"/>
                      <a:pt x="80010" y="112395"/>
                    </a:cubicBezTo>
                    <a:cubicBezTo>
                      <a:pt x="82058" y="108299"/>
                      <a:pt x="84392" y="104203"/>
                      <a:pt x="87630" y="100965"/>
                    </a:cubicBezTo>
                    <a:cubicBezTo>
                      <a:pt x="103735" y="84860"/>
                      <a:pt x="127412" y="91164"/>
                      <a:pt x="148590" y="89535"/>
                    </a:cubicBezTo>
                    <a:cubicBezTo>
                      <a:pt x="152400" y="88265"/>
                      <a:pt x="157180" y="88565"/>
                      <a:pt x="160020" y="85725"/>
                    </a:cubicBezTo>
                    <a:cubicBezTo>
                      <a:pt x="162860" y="82885"/>
                      <a:pt x="160562" y="76629"/>
                      <a:pt x="163830" y="74295"/>
                    </a:cubicBezTo>
                    <a:cubicBezTo>
                      <a:pt x="170366" y="69626"/>
                      <a:pt x="178767" y="67995"/>
                      <a:pt x="186690" y="66675"/>
                    </a:cubicBezTo>
                    <a:cubicBezTo>
                      <a:pt x="214715" y="62004"/>
                      <a:pt x="202056" y="64739"/>
                      <a:pt x="224790" y="59055"/>
                    </a:cubicBezTo>
                    <a:cubicBezTo>
                      <a:pt x="232410" y="53975"/>
                      <a:pt x="238617" y="45321"/>
                      <a:pt x="247650" y="43815"/>
                    </a:cubicBezTo>
                    <a:cubicBezTo>
                      <a:pt x="264193" y="41058"/>
                      <a:pt x="273585" y="39745"/>
                      <a:pt x="289560" y="36195"/>
                    </a:cubicBezTo>
                    <a:cubicBezTo>
                      <a:pt x="323662" y="28617"/>
                      <a:pt x="282865" y="36041"/>
                      <a:pt x="327660" y="28575"/>
                    </a:cubicBezTo>
                    <a:cubicBezTo>
                      <a:pt x="356870" y="29845"/>
                      <a:pt x="386172" y="29738"/>
                      <a:pt x="415290" y="32385"/>
                    </a:cubicBezTo>
                    <a:cubicBezTo>
                      <a:pt x="428188" y="33558"/>
                      <a:pt x="453390" y="40005"/>
                      <a:pt x="453390" y="40005"/>
                    </a:cubicBezTo>
                    <a:cubicBezTo>
                      <a:pt x="463540" y="46771"/>
                      <a:pt x="473307" y="55542"/>
                      <a:pt x="487680" y="51435"/>
                    </a:cubicBezTo>
                    <a:cubicBezTo>
                      <a:pt x="491542" y="50332"/>
                      <a:pt x="489694" y="43597"/>
                      <a:pt x="491490" y="40005"/>
                    </a:cubicBezTo>
                    <a:cubicBezTo>
                      <a:pt x="497840" y="27305"/>
                      <a:pt x="499110" y="28575"/>
                      <a:pt x="510540" y="20955"/>
                    </a:cubicBezTo>
                    <a:cubicBezTo>
                      <a:pt x="515555" y="5911"/>
                      <a:pt x="539750" y="0"/>
                      <a:pt x="544830" y="952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0" name="Freeform 21">
                <a:extLst>
                  <a:ext uri="{FF2B5EF4-FFF2-40B4-BE49-F238E27FC236}">
                    <a16:creationId xmlns:a16="http://schemas.microsoft.com/office/drawing/2014/main" id="{59B57B31-FF53-4E9F-B169-F8A1A5C70515}"/>
                  </a:ext>
                </a:extLst>
              </p:cNvPr>
              <p:cNvSpPr/>
              <p:nvPr/>
            </p:nvSpPr>
            <p:spPr>
              <a:xfrm>
                <a:off x="4661478" y="5483240"/>
                <a:ext cx="258865" cy="79360"/>
              </a:xfrm>
              <a:custGeom>
                <a:avLst/>
                <a:gdLst>
                  <a:gd name="connsiteX0" fmla="*/ 254233 w 258678"/>
                  <a:gd name="connsiteY0" fmla="*/ 40718 h 78818"/>
                  <a:gd name="connsiteX1" fmla="*/ 235183 w 258678"/>
                  <a:gd name="connsiteY1" fmla="*/ 48338 h 78818"/>
                  <a:gd name="connsiteX2" fmla="*/ 212323 w 258678"/>
                  <a:gd name="connsiteY2" fmla="*/ 71198 h 78818"/>
                  <a:gd name="connsiteX3" fmla="*/ 185653 w 258678"/>
                  <a:gd name="connsiteY3" fmla="*/ 78818 h 78818"/>
                  <a:gd name="connsiteX4" fmla="*/ 155173 w 258678"/>
                  <a:gd name="connsiteY4" fmla="*/ 71198 h 78818"/>
                  <a:gd name="connsiteX5" fmla="*/ 132313 w 258678"/>
                  <a:gd name="connsiteY5" fmla="*/ 55958 h 78818"/>
                  <a:gd name="connsiteX6" fmla="*/ 90403 w 258678"/>
                  <a:gd name="connsiteY6" fmla="*/ 59768 h 78818"/>
                  <a:gd name="connsiteX7" fmla="*/ 75163 w 258678"/>
                  <a:gd name="connsiteY7" fmla="*/ 55958 h 78818"/>
                  <a:gd name="connsiteX8" fmla="*/ 59923 w 258678"/>
                  <a:gd name="connsiteY8" fmla="*/ 33098 h 78818"/>
                  <a:gd name="connsiteX9" fmla="*/ 10393 w 258678"/>
                  <a:gd name="connsiteY9" fmla="*/ 29288 h 78818"/>
                  <a:gd name="connsiteX10" fmla="*/ 10393 w 258678"/>
                  <a:gd name="connsiteY10" fmla="*/ 2618 h 78818"/>
                  <a:gd name="connsiteX11" fmla="*/ 52303 w 258678"/>
                  <a:gd name="connsiteY11" fmla="*/ 14048 h 78818"/>
                  <a:gd name="connsiteX12" fmla="*/ 75163 w 258678"/>
                  <a:gd name="connsiteY12" fmla="*/ 17858 h 78818"/>
                  <a:gd name="connsiteX13" fmla="*/ 94213 w 258678"/>
                  <a:gd name="connsiteY13" fmla="*/ 21668 h 78818"/>
                  <a:gd name="connsiteX14" fmla="*/ 139933 w 258678"/>
                  <a:gd name="connsiteY14" fmla="*/ 29288 h 78818"/>
                  <a:gd name="connsiteX15" fmla="*/ 185653 w 258678"/>
                  <a:gd name="connsiteY15" fmla="*/ 25478 h 78818"/>
                  <a:gd name="connsiteX16" fmla="*/ 208513 w 258678"/>
                  <a:gd name="connsiteY16" fmla="*/ 21668 h 78818"/>
                  <a:gd name="connsiteX17" fmla="*/ 254233 w 258678"/>
                  <a:gd name="connsiteY17" fmla="*/ 40718 h 7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678" h="78818">
                    <a:moveTo>
                      <a:pt x="254233" y="40718"/>
                    </a:moveTo>
                    <a:cubicBezTo>
                      <a:pt x="258678" y="45163"/>
                      <a:pt x="240714" y="44315"/>
                      <a:pt x="235183" y="48338"/>
                    </a:cubicBezTo>
                    <a:cubicBezTo>
                      <a:pt x="226468" y="54676"/>
                      <a:pt x="222778" y="68584"/>
                      <a:pt x="212323" y="71198"/>
                    </a:cubicBezTo>
                    <a:cubicBezTo>
                      <a:pt x="193187" y="75982"/>
                      <a:pt x="202051" y="73352"/>
                      <a:pt x="185653" y="78818"/>
                    </a:cubicBezTo>
                    <a:cubicBezTo>
                      <a:pt x="180375" y="77762"/>
                      <a:pt x="161763" y="74859"/>
                      <a:pt x="155173" y="71198"/>
                    </a:cubicBezTo>
                    <a:cubicBezTo>
                      <a:pt x="147167" y="66750"/>
                      <a:pt x="132313" y="55958"/>
                      <a:pt x="132313" y="55958"/>
                    </a:cubicBezTo>
                    <a:cubicBezTo>
                      <a:pt x="118343" y="57228"/>
                      <a:pt x="104431" y="59768"/>
                      <a:pt x="90403" y="59768"/>
                    </a:cubicBezTo>
                    <a:cubicBezTo>
                      <a:pt x="85167" y="59768"/>
                      <a:pt x="79104" y="59406"/>
                      <a:pt x="75163" y="55958"/>
                    </a:cubicBezTo>
                    <a:cubicBezTo>
                      <a:pt x="68271" y="49927"/>
                      <a:pt x="69054" y="33800"/>
                      <a:pt x="59923" y="33098"/>
                    </a:cubicBezTo>
                    <a:lnTo>
                      <a:pt x="10393" y="29288"/>
                    </a:lnTo>
                    <a:cubicBezTo>
                      <a:pt x="9229" y="25796"/>
                      <a:pt x="0" y="4928"/>
                      <a:pt x="10393" y="2618"/>
                    </a:cubicBezTo>
                    <a:cubicBezTo>
                      <a:pt x="22173" y="0"/>
                      <a:pt x="39603" y="11226"/>
                      <a:pt x="52303" y="14048"/>
                    </a:cubicBezTo>
                    <a:cubicBezTo>
                      <a:pt x="59844" y="15724"/>
                      <a:pt x="67562" y="16476"/>
                      <a:pt x="75163" y="17858"/>
                    </a:cubicBezTo>
                    <a:cubicBezTo>
                      <a:pt x="81534" y="19016"/>
                      <a:pt x="87825" y="20603"/>
                      <a:pt x="94213" y="21668"/>
                    </a:cubicBezTo>
                    <a:cubicBezTo>
                      <a:pt x="150923" y="31120"/>
                      <a:pt x="95038" y="20309"/>
                      <a:pt x="139933" y="29288"/>
                    </a:cubicBezTo>
                    <a:cubicBezTo>
                      <a:pt x="155173" y="28018"/>
                      <a:pt x="170454" y="27167"/>
                      <a:pt x="185653" y="25478"/>
                    </a:cubicBezTo>
                    <a:cubicBezTo>
                      <a:pt x="193331" y="24625"/>
                      <a:pt x="200803" y="22150"/>
                      <a:pt x="208513" y="21668"/>
                    </a:cubicBezTo>
                    <a:cubicBezTo>
                      <a:pt x="221188" y="20876"/>
                      <a:pt x="249788" y="36273"/>
                      <a:pt x="254233" y="4071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1" name="Freeform 22">
                <a:extLst>
                  <a:ext uri="{FF2B5EF4-FFF2-40B4-BE49-F238E27FC236}">
                    <a16:creationId xmlns:a16="http://schemas.microsoft.com/office/drawing/2014/main" id="{09ED03F8-B23A-4EBC-8BD8-CFC333171058}"/>
                  </a:ext>
                </a:extLst>
              </p:cNvPr>
              <p:cNvSpPr/>
              <p:nvPr/>
            </p:nvSpPr>
            <p:spPr>
              <a:xfrm>
                <a:off x="5052157" y="5346741"/>
                <a:ext cx="50820" cy="68250"/>
              </a:xfrm>
              <a:custGeom>
                <a:avLst/>
                <a:gdLst>
                  <a:gd name="connsiteX0" fmla="*/ 41910 w 50156"/>
                  <a:gd name="connsiteY0" fmla="*/ 3175 h 68524"/>
                  <a:gd name="connsiteX1" fmla="*/ 19050 w 50156"/>
                  <a:gd name="connsiteY1" fmla="*/ 6985 h 68524"/>
                  <a:gd name="connsiteX2" fmla="*/ 7620 w 50156"/>
                  <a:gd name="connsiteY2" fmla="*/ 29845 h 68524"/>
                  <a:gd name="connsiteX3" fmla="*/ 0 w 50156"/>
                  <a:gd name="connsiteY3" fmla="*/ 41275 h 68524"/>
                  <a:gd name="connsiteX4" fmla="*/ 3810 w 50156"/>
                  <a:gd name="connsiteY4" fmla="*/ 60325 h 68524"/>
                  <a:gd name="connsiteX5" fmla="*/ 30480 w 50156"/>
                  <a:gd name="connsiteY5" fmla="*/ 60325 h 68524"/>
                  <a:gd name="connsiteX6" fmla="*/ 49530 w 50156"/>
                  <a:gd name="connsiteY6" fmla="*/ 26035 h 68524"/>
                  <a:gd name="connsiteX7" fmla="*/ 41910 w 50156"/>
                  <a:gd name="connsiteY7" fmla="*/ 3175 h 6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56" h="68524">
                    <a:moveTo>
                      <a:pt x="41910" y="3175"/>
                    </a:moveTo>
                    <a:cubicBezTo>
                      <a:pt x="36830" y="0"/>
                      <a:pt x="25960" y="3530"/>
                      <a:pt x="19050" y="6985"/>
                    </a:cubicBezTo>
                    <a:cubicBezTo>
                      <a:pt x="11771" y="10625"/>
                      <a:pt x="10625" y="23834"/>
                      <a:pt x="7620" y="29845"/>
                    </a:cubicBezTo>
                    <a:cubicBezTo>
                      <a:pt x="5572" y="33941"/>
                      <a:pt x="2540" y="37465"/>
                      <a:pt x="0" y="41275"/>
                    </a:cubicBezTo>
                    <a:cubicBezTo>
                      <a:pt x="1270" y="47625"/>
                      <a:pt x="218" y="54937"/>
                      <a:pt x="3810" y="60325"/>
                    </a:cubicBezTo>
                    <a:cubicBezTo>
                      <a:pt x="9276" y="68524"/>
                      <a:pt x="25597" y="61546"/>
                      <a:pt x="30480" y="60325"/>
                    </a:cubicBezTo>
                    <a:cubicBezTo>
                      <a:pt x="37753" y="49416"/>
                      <a:pt x="47295" y="39447"/>
                      <a:pt x="49530" y="26035"/>
                    </a:cubicBezTo>
                    <a:cubicBezTo>
                      <a:pt x="50156" y="22277"/>
                      <a:pt x="46990" y="6350"/>
                      <a:pt x="41910" y="317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2" name="Freeform 23">
                <a:extLst>
                  <a:ext uri="{FF2B5EF4-FFF2-40B4-BE49-F238E27FC236}">
                    <a16:creationId xmlns:a16="http://schemas.microsoft.com/office/drawing/2014/main" id="{AD729869-21DF-4DB5-B717-55DF4FB0DCC1}"/>
                  </a:ext>
                </a:extLst>
              </p:cNvPr>
              <p:cNvSpPr/>
              <p:nvPr/>
            </p:nvSpPr>
            <p:spPr>
              <a:xfrm>
                <a:off x="3178166" y="4111898"/>
                <a:ext cx="998933" cy="1241191"/>
              </a:xfrm>
              <a:custGeom>
                <a:avLst/>
                <a:gdLst>
                  <a:gd name="connsiteX0" fmla="*/ 948690 w 998613"/>
                  <a:gd name="connsiteY0" fmla="*/ 769620 h 1242060"/>
                  <a:gd name="connsiteX1" fmla="*/ 960120 w 998613"/>
                  <a:gd name="connsiteY1" fmla="*/ 788670 h 1242060"/>
                  <a:gd name="connsiteX2" fmla="*/ 982980 w 998613"/>
                  <a:gd name="connsiteY2" fmla="*/ 807720 h 1242060"/>
                  <a:gd name="connsiteX3" fmla="*/ 994410 w 998613"/>
                  <a:gd name="connsiteY3" fmla="*/ 834390 h 1242060"/>
                  <a:gd name="connsiteX4" fmla="*/ 979170 w 998613"/>
                  <a:gd name="connsiteY4" fmla="*/ 876300 h 1242060"/>
                  <a:gd name="connsiteX5" fmla="*/ 967740 w 998613"/>
                  <a:gd name="connsiteY5" fmla="*/ 868680 h 1242060"/>
                  <a:gd name="connsiteX6" fmla="*/ 960120 w 998613"/>
                  <a:gd name="connsiteY6" fmla="*/ 845820 h 1242060"/>
                  <a:gd name="connsiteX7" fmla="*/ 937260 w 998613"/>
                  <a:gd name="connsiteY7" fmla="*/ 838200 h 1242060"/>
                  <a:gd name="connsiteX8" fmla="*/ 925830 w 998613"/>
                  <a:gd name="connsiteY8" fmla="*/ 830580 h 1242060"/>
                  <a:gd name="connsiteX9" fmla="*/ 902970 w 998613"/>
                  <a:gd name="connsiteY9" fmla="*/ 826770 h 1242060"/>
                  <a:gd name="connsiteX10" fmla="*/ 891540 w 998613"/>
                  <a:gd name="connsiteY10" fmla="*/ 822960 h 1242060"/>
                  <a:gd name="connsiteX11" fmla="*/ 880110 w 998613"/>
                  <a:gd name="connsiteY11" fmla="*/ 811530 h 1242060"/>
                  <a:gd name="connsiteX12" fmla="*/ 857250 w 998613"/>
                  <a:gd name="connsiteY12" fmla="*/ 796290 h 1242060"/>
                  <a:gd name="connsiteX13" fmla="*/ 807720 w 998613"/>
                  <a:gd name="connsiteY13" fmla="*/ 807720 h 1242060"/>
                  <a:gd name="connsiteX14" fmla="*/ 800100 w 998613"/>
                  <a:gd name="connsiteY14" fmla="*/ 819150 h 1242060"/>
                  <a:gd name="connsiteX15" fmla="*/ 819150 w 998613"/>
                  <a:gd name="connsiteY15" fmla="*/ 887730 h 1242060"/>
                  <a:gd name="connsiteX16" fmla="*/ 826770 w 998613"/>
                  <a:gd name="connsiteY16" fmla="*/ 899160 h 1242060"/>
                  <a:gd name="connsiteX17" fmla="*/ 838200 w 998613"/>
                  <a:gd name="connsiteY17" fmla="*/ 902970 h 1242060"/>
                  <a:gd name="connsiteX18" fmla="*/ 861060 w 998613"/>
                  <a:gd name="connsiteY18" fmla="*/ 918210 h 1242060"/>
                  <a:gd name="connsiteX19" fmla="*/ 868680 w 998613"/>
                  <a:gd name="connsiteY19" fmla="*/ 929640 h 1242060"/>
                  <a:gd name="connsiteX20" fmla="*/ 857250 w 998613"/>
                  <a:gd name="connsiteY20" fmla="*/ 979170 h 1242060"/>
                  <a:gd name="connsiteX21" fmla="*/ 853440 w 998613"/>
                  <a:gd name="connsiteY21" fmla="*/ 990600 h 1242060"/>
                  <a:gd name="connsiteX22" fmla="*/ 849630 w 998613"/>
                  <a:gd name="connsiteY22" fmla="*/ 1002030 h 1242060"/>
                  <a:gd name="connsiteX23" fmla="*/ 815340 w 998613"/>
                  <a:gd name="connsiteY23" fmla="*/ 998220 h 1242060"/>
                  <a:gd name="connsiteX24" fmla="*/ 800100 w 998613"/>
                  <a:gd name="connsiteY24" fmla="*/ 1002030 h 1242060"/>
                  <a:gd name="connsiteX25" fmla="*/ 796290 w 998613"/>
                  <a:gd name="connsiteY25" fmla="*/ 1043940 h 1242060"/>
                  <a:gd name="connsiteX26" fmla="*/ 788670 w 998613"/>
                  <a:gd name="connsiteY26" fmla="*/ 1055370 h 1242060"/>
                  <a:gd name="connsiteX27" fmla="*/ 781050 w 998613"/>
                  <a:gd name="connsiteY27" fmla="*/ 1078230 h 1242060"/>
                  <a:gd name="connsiteX28" fmla="*/ 758190 w 998613"/>
                  <a:gd name="connsiteY28" fmla="*/ 1089660 h 1242060"/>
                  <a:gd name="connsiteX29" fmla="*/ 746760 w 998613"/>
                  <a:gd name="connsiteY29" fmla="*/ 1093470 h 1242060"/>
                  <a:gd name="connsiteX30" fmla="*/ 723900 w 998613"/>
                  <a:gd name="connsiteY30" fmla="*/ 1089660 h 1242060"/>
                  <a:gd name="connsiteX31" fmla="*/ 720090 w 998613"/>
                  <a:gd name="connsiteY31" fmla="*/ 1078230 h 1242060"/>
                  <a:gd name="connsiteX32" fmla="*/ 708660 w 998613"/>
                  <a:gd name="connsiteY32" fmla="*/ 1070610 h 1242060"/>
                  <a:gd name="connsiteX33" fmla="*/ 685800 w 998613"/>
                  <a:gd name="connsiteY33" fmla="*/ 1082040 h 1242060"/>
                  <a:gd name="connsiteX34" fmla="*/ 666750 w 998613"/>
                  <a:gd name="connsiteY34" fmla="*/ 1116330 h 1242060"/>
                  <a:gd name="connsiteX35" fmla="*/ 659130 w 998613"/>
                  <a:gd name="connsiteY35" fmla="*/ 1127760 h 1242060"/>
                  <a:gd name="connsiteX36" fmla="*/ 662940 w 998613"/>
                  <a:gd name="connsiteY36" fmla="*/ 1146810 h 1242060"/>
                  <a:gd name="connsiteX37" fmla="*/ 670560 w 998613"/>
                  <a:gd name="connsiteY37" fmla="*/ 1169670 h 1242060"/>
                  <a:gd name="connsiteX38" fmla="*/ 662940 w 998613"/>
                  <a:gd name="connsiteY38" fmla="*/ 1226820 h 1242060"/>
                  <a:gd name="connsiteX39" fmla="*/ 659130 w 998613"/>
                  <a:gd name="connsiteY39" fmla="*/ 1238250 h 1242060"/>
                  <a:gd name="connsiteX40" fmla="*/ 647700 w 998613"/>
                  <a:gd name="connsiteY40" fmla="*/ 1242060 h 1242060"/>
                  <a:gd name="connsiteX41" fmla="*/ 628650 w 998613"/>
                  <a:gd name="connsiteY41" fmla="*/ 1219200 h 1242060"/>
                  <a:gd name="connsiteX42" fmla="*/ 617220 w 998613"/>
                  <a:gd name="connsiteY42" fmla="*/ 1215390 h 1242060"/>
                  <a:gd name="connsiteX43" fmla="*/ 590550 w 998613"/>
                  <a:gd name="connsiteY43" fmla="*/ 1181100 h 1242060"/>
                  <a:gd name="connsiteX44" fmla="*/ 582930 w 998613"/>
                  <a:gd name="connsiteY44" fmla="*/ 1169670 h 1242060"/>
                  <a:gd name="connsiteX45" fmla="*/ 571500 w 998613"/>
                  <a:gd name="connsiteY45" fmla="*/ 1165860 h 1242060"/>
                  <a:gd name="connsiteX46" fmla="*/ 560070 w 998613"/>
                  <a:gd name="connsiteY46" fmla="*/ 1158240 h 1242060"/>
                  <a:gd name="connsiteX47" fmla="*/ 537210 w 998613"/>
                  <a:gd name="connsiteY47" fmla="*/ 1154430 h 1242060"/>
                  <a:gd name="connsiteX48" fmla="*/ 514350 w 998613"/>
                  <a:gd name="connsiteY48" fmla="*/ 1139190 h 1242060"/>
                  <a:gd name="connsiteX49" fmla="*/ 495300 w 998613"/>
                  <a:gd name="connsiteY49" fmla="*/ 1120140 h 1242060"/>
                  <a:gd name="connsiteX50" fmla="*/ 426720 w 998613"/>
                  <a:gd name="connsiteY50" fmla="*/ 1108710 h 1242060"/>
                  <a:gd name="connsiteX51" fmla="*/ 419100 w 998613"/>
                  <a:gd name="connsiteY51" fmla="*/ 1097280 h 1242060"/>
                  <a:gd name="connsiteX52" fmla="*/ 430530 w 998613"/>
                  <a:gd name="connsiteY52" fmla="*/ 1089660 h 1242060"/>
                  <a:gd name="connsiteX53" fmla="*/ 453390 w 998613"/>
                  <a:gd name="connsiteY53" fmla="*/ 1082040 h 1242060"/>
                  <a:gd name="connsiteX54" fmla="*/ 461010 w 998613"/>
                  <a:gd name="connsiteY54" fmla="*/ 1070610 h 1242060"/>
                  <a:gd name="connsiteX55" fmla="*/ 491490 w 998613"/>
                  <a:gd name="connsiteY55" fmla="*/ 1070610 h 1242060"/>
                  <a:gd name="connsiteX56" fmla="*/ 502920 w 998613"/>
                  <a:gd name="connsiteY56" fmla="*/ 1074420 h 1242060"/>
                  <a:gd name="connsiteX57" fmla="*/ 514350 w 998613"/>
                  <a:gd name="connsiteY57" fmla="*/ 1082040 h 1242060"/>
                  <a:gd name="connsiteX58" fmla="*/ 525780 w 998613"/>
                  <a:gd name="connsiteY58" fmla="*/ 1085850 h 1242060"/>
                  <a:gd name="connsiteX59" fmla="*/ 590550 w 998613"/>
                  <a:gd name="connsiteY59" fmla="*/ 1074420 h 1242060"/>
                  <a:gd name="connsiteX60" fmla="*/ 624840 w 998613"/>
                  <a:gd name="connsiteY60" fmla="*/ 1059180 h 1242060"/>
                  <a:gd name="connsiteX61" fmla="*/ 693420 w 998613"/>
                  <a:gd name="connsiteY61" fmla="*/ 1051560 h 1242060"/>
                  <a:gd name="connsiteX62" fmla="*/ 704850 w 998613"/>
                  <a:gd name="connsiteY62" fmla="*/ 1047750 h 1242060"/>
                  <a:gd name="connsiteX63" fmla="*/ 723900 w 998613"/>
                  <a:gd name="connsiteY63" fmla="*/ 1062990 h 1242060"/>
                  <a:gd name="connsiteX64" fmla="*/ 750570 w 998613"/>
                  <a:gd name="connsiteY64" fmla="*/ 1059180 h 1242060"/>
                  <a:gd name="connsiteX65" fmla="*/ 758190 w 998613"/>
                  <a:gd name="connsiteY65" fmla="*/ 1047750 h 1242060"/>
                  <a:gd name="connsiteX66" fmla="*/ 769620 w 998613"/>
                  <a:gd name="connsiteY66" fmla="*/ 1036320 h 1242060"/>
                  <a:gd name="connsiteX67" fmla="*/ 769620 w 998613"/>
                  <a:gd name="connsiteY67" fmla="*/ 929640 h 1242060"/>
                  <a:gd name="connsiteX68" fmla="*/ 765810 w 998613"/>
                  <a:gd name="connsiteY68" fmla="*/ 910590 h 1242060"/>
                  <a:gd name="connsiteX69" fmla="*/ 758190 w 998613"/>
                  <a:gd name="connsiteY69" fmla="*/ 899160 h 1242060"/>
                  <a:gd name="connsiteX70" fmla="*/ 754380 w 998613"/>
                  <a:gd name="connsiteY70" fmla="*/ 887730 h 1242060"/>
                  <a:gd name="connsiteX71" fmla="*/ 727710 w 998613"/>
                  <a:gd name="connsiteY71" fmla="*/ 853440 h 1242060"/>
                  <a:gd name="connsiteX72" fmla="*/ 723900 w 998613"/>
                  <a:gd name="connsiteY72" fmla="*/ 842010 h 1242060"/>
                  <a:gd name="connsiteX73" fmla="*/ 712470 w 998613"/>
                  <a:gd name="connsiteY73" fmla="*/ 834390 h 1242060"/>
                  <a:gd name="connsiteX74" fmla="*/ 689610 w 998613"/>
                  <a:gd name="connsiteY74" fmla="*/ 826770 h 1242060"/>
                  <a:gd name="connsiteX75" fmla="*/ 685800 w 998613"/>
                  <a:gd name="connsiteY75" fmla="*/ 796290 h 1242060"/>
                  <a:gd name="connsiteX76" fmla="*/ 662940 w 998613"/>
                  <a:gd name="connsiteY76" fmla="*/ 781050 h 1242060"/>
                  <a:gd name="connsiteX77" fmla="*/ 655320 w 998613"/>
                  <a:gd name="connsiteY77" fmla="*/ 769620 h 1242060"/>
                  <a:gd name="connsiteX78" fmla="*/ 632460 w 998613"/>
                  <a:gd name="connsiteY78" fmla="*/ 754380 h 1242060"/>
                  <a:gd name="connsiteX79" fmla="*/ 609600 w 998613"/>
                  <a:gd name="connsiteY79" fmla="*/ 739140 h 1242060"/>
                  <a:gd name="connsiteX80" fmla="*/ 598170 w 998613"/>
                  <a:gd name="connsiteY80" fmla="*/ 731520 h 1242060"/>
                  <a:gd name="connsiteX81" fmla="*/ 586740 w 998613"/>
                  <a:gd name="connsiteY81" fmla="*/ 723900 h 1242060"/>
                  <a:gd name="connsiteX82" fmla="*/ 579120 w 998613"/>
                  <a:gd name="connsiteY82" fmla="*/ 712470 h 1242060"/>
                  <a:gd name="connsiteX83" fmla="*/ 518160 w 998613"/>
                  <a:gd name="connsiteY83" fmla="*/ 693420 h 1242060"/>
                  <a:gd name="connsiteX84" fmla="*/ 495300 w 998613"/>
                  <a:gd name="connsiteY84" fmla="*/ 685800 h 1242060"/>
                  <a:gd name="connsiteX85" fmla="*/ 487680 w 998613"/>
                  <a:gd name="connsiteY85" fmla="*/ 674370 h 1242060"/>
                  <a:gd name="connsiteX86" fmla="*/ 483870 w 998613"/>
                  <a:gd name="connsiteY86" fmla="*/ 662940 h 1242060"/>
                  <a:gd name="connsiteX87" fmla="*/ 472440 w 998613"/>
                  <a:gd name="connsiteY87" fmla="*/ 651510 h 1242060"/>
                  <a:gd name="connsiteX88" fmla="*/ 457200 w 998613"/>
                  <a:gd name="connsiteY88" fmla="*/ 632460 h 1242060"/>
                  <a:gd name="connsiteX89" fmla="*/ 441960 w 998613"/>
                  <a:gd name="connsiteY89" fmla="*/ 609600 h 1242060"/>
                  <a:gd name="connsiteX90" fmla="*/ 419100 w 998613"/>
                  <a:gd name="connsiteY90" fmla="*/ 586740 h 1242060"/>
                  <a:gd name="connsiteX91" fmla="*/ 384810 w 998613"/>
                  <a:gd name="connsiteY91" fmla="*/ 556260 h 1242060"/>
                  <a:gd name="connsiteX92" fmla="*/ 377190 w 998613"/>
                  <a:gd name="connsiteY92" fmla="*/ 544830 h 1242060"/>
                  <a:gd name="connsiteX93" fmla="*/ 365760 w 998613"/>
                  <a:gd name="connsiteY93" fmla="*/ 533400 h 1242060"/>
                  <a:gd name="connsiteX94" fmla="*/ 350520 w 998613"/>
                  <a:gd name="connsiteY94" fmla="*/ 510540 h 1242060"/>
                  <a:gd name="connsiteX95" fmla="*/ 339090 w 998613"/>
                  <a:gd name="connsiteY95" fmla="*/ 499110 h 1242060"/>
                  <a:gd name="connsiteX96" fmla="*/ 331470 w 998613"/>
                  <a:gd name="connsiteY96" fmla="*/ 487680 h 1242060"/>
                  <a:gd name="connsiteX97" fmla="*/ 320040 w 998613"/>
                  <a:gd name="connsiteY97" fmla="*/ 483870 h 1242060"/>
                  <a:gd name="connsiteX98" fmla="*/ 304800 w 998613"/>
                  <a:gd name="connsiteY98" fmla="*/ 449580 h 1242060"/>
                  <a:gd name="connsiteX99" fmla="*/ 308610 w 998613"/>
                  <a:gd name="connsiteY99" fmla="*/ 426720 h 1242060"/>
                  <a:gd name="connsiteX100" fmla="*/ 312420 w 998613"/>
                  <a:gd name="connsiteY100" fmla="*/ 411480 h 1242060"/>
                  <a:gd name="connsiteX101" fmla="*/ 300990 w 998613"/>
                  <a:gd name="connsiteY101" fmla="*/ 361950 h 1242060"/>
                  <a:gd name="connsiteX102" fmla="*/ 289560 w 998613"/>
                  <a:gd name="connsiteY102" fmla="*/ 354330 h 1242060"/>
                  <a:gd name="connsiteX103" fmla="*/ 281940 w 998613"/>
                  <a:gd name="connsiteY103" fmla="*/ 342900 h 1242060"/>
                  <a:gd name="connsiteX104" fmla="*/ 259080 w 998613"/>
                  <a:gd name="connsiteY104" fmla="*/ 327660 h 1242060"/>
                  <a:gd name="connsiteX105" fmla="*/ 247650 w 998613"/>
                  <a:gd name="connsiteY105" fmla="*/ 316230 h 1242060"/>
                  <a:gd name="connsiteX106" fmla="*/ 240030 w 998613"/>
                  <a:gd name="connsiteY106" fmla="*/ 293370 h 1242060"/>
                  <a:gd name="connsiteX107" fmla="*/ 228600 w 998613"/>
                  <a:gd name="connsiteY107" fmla="*/ 285750 h 1242060"/>
                  <a:gd name="connsiteX108" fmla="*/ 205740 w 998613"/>
                  <a:gd name="connsiteY108" fmla="*/ 278130 h 1242060"/>
                  <a:gd name="connsiteX109" fmla="*/ 179070 w 998613"/>
                  <a:gd name="connsiteY109" fmla="*/ 266700 h 1242060"/>
                  <a:gd name="connsiteX110" fmla="*/ 148590 w 998613"/>
                  <a:gd name="connsiteY110" fmla="*/ 274320 h 1242060"/>
                  <a:gd name="connsiteX111" fmla="*/ 137160 w 998613"/>
                  <a:gd name="connsiteY111" fmla="*/ 297180 h 1242060"/>
                  <a:gd name="connsiteX112" fmla="*/ 125730 w 998613"/>
                  <a:gd name="connsiteY112" fmla="*/ 304800 h 1242060"/>
                  <a:gd name="connsiteX113" fmla="*/ 106680 w 998613"/>
                  <a:gd name="connsiteY113" fmla="*/ 320040 h 1242060"/>
                  <a:gd name="connsiteX114" fmla="*/ 83820 w 998613"/>
                  <a:gd name="connsiteY114" fmla="*/ 335280 h 1242060"/>
                  <a:gd name="connsiteX115" fmla="*/ 60960 w 998613"/>
                  <a:gd name="connsiteY115" fmla="*/ 331470 h 1242060"/>
                  <a:gd name="connsiteX116" fmla="*/ 57150 w 998613"/>
                  <a:gd name="connsiteY116" fmla="*/ 320040 h 1242060"/>
                  <a:gd name="connsiteX117" fmla="*/ 53340 w 998613"/>
                  <a:gd name="connsiteY117" fmla="*/ 285750 h 1242060"/>
                  <a:gd name="connsiteX118" fmla="*/ 38100 w 998613"/>
                  <a:gd name="connsiteY118" fmla="*/ 262890 h 1242060"/>
                  <a:gd name="connsiteX119" fmla="*/ 34290 w 998613"/>
                  <a:gd name="connsiteY119" fmla="*/ 251460 h 1242060"/>
                  <a:gd name="connsiteX120" fmla="*/ 22860 w 998613"/>
                  <a:gd name="connsiteY120" fmla="*/ 247650 h 1242060"/>
                  <a:gd name="connsiteX121" fmla="*/ 7620 w 998613"/>
                  <a:gd name="connsiteY121" fmla="*/ 224790 h 1242060"/>
                  <a:gd name="connsiteX122" fmla="*/ 0 w 998613"/>
                  <a:gd name="connsiteY122" fmla="*/ 201930 h 1242060"/>
                  <a:gd name="connsiteX123" fmla="*/ 7620 w 998613"/>
                  <a:gd name="connsiteY123" fmla="*/ 163830 h 1242060"/>
                  <a:gd name="connsiteX124" fmla="*/ 30480 w 998613"/>
                  <a:gd name="connsiteY124" fmla="*/ 129540 h 1242060"/>
                  <a:gd name="connsiteX125" fmla="*/ 38100 w 998613"/>
                  <a:gd name="connsiteY125" fmla="*/ 118110 h 1242060"/>
                  <a:gd name="connsiteX126" fmla="*/ 49530 w 998613"/>
                  <a:gd name="connsiteY126" fmla="*/ 95250 h 1242060"/>
                  <a:gd name="connsiteX127" fmla="*/ 60960 w 998613"/>
                  <a:gd name="connsiteY127" fmla="*/ 72390 h 1242060"/>
                  <a:gd name="connsiteX128" fmla="*/ 80010 w 998613"/>
                  <a:gd name="connsiteY128" fmla="*/ 68580 h 1242060"/>
                  <a:gd name="connsiteX129" fmla="*/ 91440 w 998613"/>
                  <a:gd name="connsiteY129" fmla="*/ 64770 h 1242060"/>
                  <a:gd name="connsiteX130" fmla="*/ 106680 w 998613"/>
                  <a:gd name="connsiteY130" fmla="*/ 60960 h 1242060"/>
                  <a:gd name="connsiteX131" fmla="*/ 129540 w 998613"/>
                  <a:gd name="connsiteY131" fmla="*/ 41910 h 1242060"/>
                  <a:gd name="connsiteX132" fmla="*/ 148590 w 998613"/>
                  <a:gd name="connsiteY132" fmla="*/ 22860 h 1242060"/>
                  <a:gd name="connsiteX133" fmla="*/ 160020 w 998613"/>
                  <a:gd name="connsiteY133" fmla="*/ 26670 h 1242060"/>
                  <a:gd name="connsiteX134" fmla="*/ 175260 w 998613"/>
                  <a:gd name="connsiteY134" fmla="*/ 49530 h 1242060"/>
                  <a:gd name="connsiteX135" fmla="*/ 186690 w 998613"/>
                  <a:gd name="connsiteY135" fmla="*/ 57150 h 1242060"/>
                  <a:gd name="connsiteX136" fmla="*/ 190500 w 998613"/>
                  <a:gd name="connsiteY136" fmla="*/ 68580 h 1242060"/>
                  <a:gd name="connsiteX137" fmla="*/ 224790 w 998613"/>
                  <a:gd name="connsiteY137" fmla="*/ 87630 h 1242060"/>
                  <a:gd name="connsiteX138" fmla="*/ 232410 w 998613"/>
                  <a:gd name="connsiteY138" fmla="*/ 76200 h 1242060"/>
                  <a:gd name="connsiteX139" fmla="*/ 240030 w 998613"/>
                  <a:gd name="connsiteY139" fmla="*/ 53340 h 1242060"/>
                  <a:gd name="connsiteX140" fmla="*/ 331470 w 998613"/>
                  <a:gd name="connsiteY140" fmla="*/ 53340 h 1242060"/>
                  <a:gd name="connsiteX141" fmla="*/ 339090 w 998613"/>
                  <a:gd name="connsiteY141" fmla="*/ 41910 h 1242060"/>
                  <a:gd name="connsiteX142" fmla="*/ 354330 w 998613"/>
                  <a:gd name="connsiteY142" fmla="*/ 22860 h 1242060"/>
                  <a:gd name="connsiteX143" fmla="*/ 369570 w 998613"/>
                  <a:gd name="connsiteY143" fmla="*/ 19050 h 1242060"/>
                  <a:gd name="connsiteX144" fmla="*/ 392430 w 998613"/>
                  <a:gd name="connsiteY144" fmla="*/ 11430 h 1242060"/>
                  <a:gd name="connsiteX145" fmla="*/ 407670 w 998613"/>
                  <a:gd name="connsiteY145" fmla="*/ 7620 h 1242060"/>
                  <a:gd name="connsiteX146" fmla="*/ 430530 w 998613"/>
                  <a:gd name="connsiteY146" fmla="*/ 0 h 1242060"/>
                  <a:gd name="connsiteX147" fmla="*/ 457200 w 998613"/>
                  <a:gd name="connsiteY147" fmla="*/ 11430 h 1242060"/>
                  <a:gd name="connsiteX148" fmla="*/ 464820 w 998613"/>
                  <a:gd name="connsiteY148" fmla="*/ 22860 h 1242060"/>
                  <a:gd name="connsiteX149" fmla="*/ 487680 w 998613"/>
                  <a:gd name="connsiteY149" fmla="*/ 38100 h 1242060"/>
                  <a:gd name="connsiteX150" fmla="*/ 499110 w 998613"/>
                  <a:gd name="connsiteY150" fmla="*/ 49530 h 1242060"/>
                  <a:gd name="connsiteX151" fmla="*/ 541020 w 998613"/>
                  <a:gd name="connsiteY151" fmla="*/ 60960 h 1242060"/>
                  <a:gd name="connsiteX152" fmla="*/ 552450 w 998613"/>
                  <a:gd name="connsiteY152" fmla="*/ 64770 h 1242060"/>
                  <a:gd name="connsiteX153" fmla="*/ 563880 w 998613"/>
                  <a:gd name="connsiteY153" fmla="*/ 76200 h 1242060"/>
                  <a:gd name="connsiteX154" fmla="*/ 575310 w 998613"/>
                  <a:gd name="connsiteY154" fmla="*/ 80010 h 1242060"/>
                  <a:gd name="connsiteX155" fmla="*/ 586740 w 998613"/>
                  <a:gd name="connsiteY155" fmla="*/ 87630 h 1242060"/>
                  <a:gd name="connsiteX156" fmla="*/ 590550 w 998613"/>
                  <a:gd name="connsiteY156" fmla="*/ 99060 h 1242060"/>
                  <a:gd name="connsiteX157" fmla="*/ 594360 w 998613"/>
                  <a:gd name="connsiteY157" fmla="*/ 133350 h 1242060"/>
                  <a:gd name="connsiteX158" fmla="*/ 582930 w 998613"/>
                  <a:gd name="connsiteY158" fmla="*/ 140970 h 1242060"/>
                  <a:gd name="connsiteX159" fmla="*/ 556260 w 998613"/>
                  <a:gd name="connsiteY159" fmla="*/ 148590 h 1242060"/>
                  <a:gd name="connsiteX160" fmla="*/ 533400 w 998613"/>
                  <a:gd name="connsiteY160" fmla="*/ 160020 h 1242060"/>
                  <a:gd name="connsiteX161" fmla="*/ 506730 w 998613"/>
                  <a:gd name="connsiteY161" fmla="*/ 171450 h 1242060"/>
                  <a:gd name="connsiteX162" fmla="*/ 491490 w 998613"/>
                  <a:gd name="connsiteY162" fmla="*/ 194310 h 1242060"/>
                  <a:gd name="connsiteX163" fmla="*/ 483870 w 998613"/>
                  <a:gd name="connsiteY163" fmla="*/ 205740 h 1242060"/>
                  <a:gd name="connsiteX164" fmla="*/ 476250 w 998613"/>
                  <a:gd name="connsiteY164" fmla="*/ 228600 h 1242060"/>
                  <a:gd name="connsiteX165" fmla="*/ 480060 w 998613"/>
                  <a:gd name="connsiteY165" fmla="*/ 342900 h 1242060"/>
                  <a:gd name="connsiteX166" fmla="*/ 487680 w 998613"/>
                  <a:gd name="connsiteY166" fmla="*/ 354330 h 1242060"/>
                  <a:gd name="connsiteX167" fmla="*/ 499110 w 998613"/>
                  <a:gd name="connsiteY167" fmla="*/ 361950 h 1242060"/>
                  <a:gd name="connsiteX168" fmla="*/ 506730 w 998613"/>
                  <a:gd name="connsiteY168" fmla="*/ 373380 h 1242060"/>
                  <a:gd name="connsiteX169" fmla="*/ 529590 w 998613"/>
                  <a:gd name="connsiteY169" fmla="*/ 384810 h 1242060"/>
                  <a:gd name="connsiteX170" fmla="*/ 541020 w 998613"/>
                  <a:gd name="connsiteY170" fmla="*/ 392430 h 1242060"/>
                  <a:gd name="connsiteX171" fmla="*/ 548640 w 998613"/>
                  <a:gd name="connsiteY171" fmla="*/ 403860 h 1242060"/>
                  <a:gd name="connsiteX172" fmla="*/ 560070 w 998613"/>
                  <a:gd name="connsiteY172" fmla="*/ 411480 h 1242060"/>
                  <a:gd name="connsiteX173" fmla="*/ 563880 w 998613"/>
                  <a:gd name="connsiteY173" fmla="*/ 422910 h 1242060"/>
                  <a:gd name="connsiteX174" fmla="*/ 571500 w 998613"/>
                  <a:gd name="connsiteY174" fmla="*/ 434340 h 1242060"/>
                  <a:gd name="connsiteX175" fmla="*/ 590550 w 998613"/>
                  <a:gd name="connsiteY175" fmla="*/ 468630 h 1242060"/>
                  <a:gd name="connsiteX176" fmla="*/ 598170 w 998613"/>
                  <a:gd name="connsiteY176" fmla="*/ 491490 h 1242060"/>
                  <a:gd name="connsiteX177" fmla="*/ 601980 w 998613"/>
                  <a:gd name="connsiteY177" fmla="*/ 502920 h 1242060"/>
                  <a:gd name="connsiteX178" fmla="*/ 617220 w 998613"/>
                  <a:gd name="connsiteY178" fmla="*/ 525780 h 1242060"/>
                  <a:gd name="connsiteX179" fmla="*/ 632460 w 998613"/>
                  <a:gd name="connsiteY179" fmla="*/ 544830 h 1242060"/>
                  <a:gd name="connsiteX180" fmla="*/ 647700 w 998613"/>
                  <a:gd name="connsiteY180" fmla="*/ 567690 h 1242060"/>
                  <a:gd name="connsiteX181" fmla="*/ 681990 w 998613"/>
                  <a:gd name="connsiteY181" fmla="*/ 598170 h 1242060"/>
                  <a:gd name="connsiteX182" fmla="*/ 689610 w 998613"/>
                  <a:gd name="connsiteY182" fmla="*/ 609600 h 1242060"/>
                  <a:gd name="connsiteX183" fmla="*/ 693420 w 998613"/>
                  <a:gd name="connsiteY183" fmla="*/ 621030 h 1242060"/>
                  <a:gd name="connsiteX184" fmla="*/ 765810 w 998613"/>
                  <a:gd name="connsiteY184" fmla="*/ 632460 h 1242060"/>
                  <a:gd name="connsiteX185" fmla="*/ 784860 w 998613"/>
                  <a:gd name="connsiteY185" fmla="*/ 659130 h 1242060"/>
                  <a:gd name="connsiteX186" fmla="*/ 773430 w 998613"/>
                  <a:gd name="connsiteY186" fmla="*/ 666750 h 1242060"/>
                  <a:gd name="connsiteX187" fmla="*/ 777240 w 998613"/>
                  <a:gd name="connsiteY187" fmla="*/ 678180 h 1242060"/>
                  <a:gd name="connsiteX188" fmla="*/ 796290 w 998613"/>
                  <a:gd name="connsiteY188" fmla="*/ 701040 h 1242060"/>
                  <a:gd name="connsiteX189" fmla="*/ 807720 w 998613"/>
                  <a:gd name="connsiteY189" fmla="*/ 708660 h 1242060"/>
                  <a:gd name="connsiteX190" fmla="*/ 845820 w 998613"/>
                  <a:gd name="connsiteY190" fmla="*/ 720090 h 1242060"/>
                  <a:gd name="connsiteX191" fmla="*/ 868680 w 998613"/>
                  <a:gd name="connsiteY191" fmla="*/ 735330 h 1242060"/>
                  <a:gd name="connsiteX192" fmla="*/ 880110 w 998613"/>
                  <a:gd name="connsiteY192" fmla="*/ 739140 h 1242060"/>
                  <a:gd name="connsiteX193" fmla="*/ 891540 w 998613"/>
                  <a:gd name="connsiteY193" fmla="*/ 746760 h 1242060"/>
                  <a:gd name="connsiteX194" fmla="*/ 902970 w 998613"/>
                  <a:gd name="connsiteY194" fmla="*/ 750570 h 1242060"/>
                  <a:gd name="connsiteX195" fmla="*/ 937260 w 998613"/>
                  <a:gd name="connsiteY195" fmla="*/ 765810 h 1242060"/>
                  <a:gd name="connsiteX196" fmla="*/ 948690 w 998613"/>
                  <a:gd name="connsiteY196" fmla="*/ 769620 h 1242060"/>
                  <a:gd name="connsiteX197" fmla="*/ 979170 w 998613"/>
                  <a:gd name="connsiteY197" fmla="*/ 777240 h 1242060"/>
                  <a:gd name="connsiteX198" fmla="*/ 948690 w 998613"/>
                  <a:gd name="connsiteY198" fmla="*/ 76962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998613" h="1242060">
                    <a:moveTo>
                      <a:pt x="948690" y="769620"/>
                    </a:moveTo>
                    <a:cubicBezTo>
                      <a:pt x="945515" y="771525"/>
                      <a:pt x="955301" y="783047"/>
                      <a:pt x="960120" y="788670"/>
                    </a:cubicBezTo>
                    <a:cubicBezTo>
                      <a:pt x="988764" y="822088"/>
                      <a:pt x="953332" y="766213"/>
                      <a:pt x="982980" y="807720"/>
                    </a:cubicBezTo>
                    <a:cubicBezTo>
                      <a:pt x="988865" y="815959"/>
                      <a:pt x="991301" y="825062"/>
                      <a:pt x="994410" y="834390"/>
                    </a:cubicBezTo>
                    <a:cubicBezTo>
                      <a:pt x="994001" y="838072"/>
                      <a:pt x="998613" y="876300"/>
                      <a:pt x="979170" y="876300"/>
                    </a:cubicBezTo>
                    <a:cubicBezTo>
                      <a:pt x="974591" y="876300"/>
                      <a:pt x="971550" y="871220"/>
                      <a:pt x="967740" y="868680"/>
                    </a:cubicBezTo>
                    <a:cubicBezTo>
                      <a:pt x="965200" y="861060"/>
                      <a:pt x="967740" y="848360"/>
                      <a:pt x="960120" y="845820"/>
                    </a:cubicBezTo>
                    <a:cubicBezTo>
                      <a:pt x="952500" y="843280"/>
                      <a:pt x="943943" y="842655"/>
                      <a:pt x="937260" y="838200"/>
                    </a:cubicBezTo>
                    <a:cubicBezTo>
                      <a:pt x="933450" y="835660"/>
                      <a:pt x="930174" y="832028"/>
                      <a:pt x="925830" y="830580"/>
                    </a:cubicBezTo>
                    <a:cubicBezTo>
                      <a:pt x="918501" y="828137"/>
                      <a:pt x="910511" y="828446"/>
                      <a:pt x="902970" y="826770"/>
                    </a:cubicBezTo>
                    <a:cubicBezTo>
                      <a:pt x="899050" y="825899"/>
                      <a:pt x="895350" y="824230"/>
                      <a:pt x="891540" y="822960"/>
                    </a:cubicBezTo>
                    <a:cubicBezTo>
                      <a:pt x="887730" y="819150"/>
                      <a:pt x="884363" y="814838"/>
                      <a:pt x="880110" y="811530"/>
                    </a:cubicBezTo>
                    <a:cubicBezTo>
                      <a:pt x="872881" y="805907"/>
                      <a:pt x="857250" y="796290"/>
                      <a:pt x="857250" y="796290"/>
                    </a:cubicBezTo>
                    <a:cubicBezTo>
                      <a:pt x="837357" y="798279"/>
                      <a:pt x="821603" y="793837"/>
                      <a:pt x="807720" y="807720"/>
                    </a:cubicBezTo>
                    <a:cubicBezTo>
                      <a:pt x="804482" y="810958"/>
                      <a:pt x="802640" y="815340"/>
                      <a:pt x="800100" y="819150"/>
                    </a:cubicBezTo>
                    <a:cubicBezTo>
                      <a:pt x="804671" y="873996"/>
                      <a:pt x="795427" y="852146"/>
                      <a:pt x="819150" y="887730"/>
                    </a:cubicBezTo>
                    <a:cubicBezTo>
                      <a:pt x="821690" y="891540"/>
                      <a:pt x="822426" y="897712"/>
                      <a:pt x="826770" y="899160"/>
                    </a:cubicBezTo>
                    <a:cubicBezTo>
                      <a:pt x="830580" y="900430"/>
                      <a:pt x="834689" y="901020"/>
                      <a:pt x="838200" y="902970"/>
                    </a:cubicBezTo>
                    <a:cubicBezTo>
                      <a:pt x="846206" y="907418"/>
                      <a:pt x="861060" y="918210"/>
                      <a:pt x="861060" y="918210"/>
                    </a:cubicBezTo>
                    <a:cubicBezTo>
                      <a:pt x="863600" y="922020"/>
                      <a:pt x="868224" y="925084"/>
                      <a:pt x="868680" y="929640"/>
                    </a:cubicBezTo>
                    <a:cubicBezTo>
                      <a:pt x="870202" y="944858"/>
                      <a:pt x="861925" y="965145"/>
                      <a:pt x="857250" y="979170"/>
                    </a:cubicBezTo>
                    <a:lnTo>
                      <a:pt x="853440" y="990600"/>
                    </a:lnTo>
                    <a:lnTo>
                      <a:pt x="849630" y="1002030"/>
                    </a:lnTo>
                    <a:cubicBezTo>
                      <a:pt x="838200" y="1000760"/>
                      <a:pt x="826840" y="998220"/>
                      <a:pt x="815340" y="998220"/>
                    </a:cubicBezTo>
                    <a:cubicBezTo>
                      <a:pt x="810104" y="998220"/>
                      <a:pt x="802114" y="997196"/>
                      <a:pt x="800100" y="1002030"/>
                    </a:cubicBezTo>
                    <a:cubicBezTo>
                      <a:pt x="794705" y="1014979"/>
                      <a:pt x="799229" y="1030224"/>
                      <a:pt x="796290" y="1043940"/>
                    </a:cubicBezTo>
                    <a:cubicBezTo>
                      <a:pt x="795331" y="1048417"/>
                      <a:pt x="790530" y="1051186"/>
                      <a:pt x="788670" y="1055370"/>
                    </a:cubicBezTo>
                    <a:cubicBezTo>
                      <a:pt x="785408" y="1062710"/>
                      <a:pt x="788670" y="1075690"/>
                      <a:pt x="781050" y="1078230"/>
                    </a:cubicBezTo>
                    <a:cubicBezTo>
                      <a:pt x="752320" y="1087807"/>
                      <a:pt x="787733" y="1074888"/>
                      <a:pt x="758190" y="1089660"/>
                    </a:cubicBezTo>
                    <a:cubicBezTo>
                      <a:pt x="754598" y="1091456"/>
                      <a:pt x="750570" y="1092200"/>
                      <a:pt x="746760" y="1093470"/>
                    </a:cubicBezTo>
                    <a:cubicBezTo>
                      <a:pt x="739140" y="1092200"/>
                      <a:pt x="730607" y="1093493"/>
                      <a:pt x="723900" y="1089660"/>
                    </a:cubicBezTo>
                    <a:cubicBezTo>
                      <a:pt x="720413" y="1087667"/>
                      <a:pt x="722599" y="1081366"/>
                      <a:pt x="720090" y="1078230"/>
                    </a:cubicBezTo>
                    <a:cubicBezTo>
                      <a:pt x="717229" y="1074654"/>
                      <a:pt x="712470" y="1073150"/>
                      <a:pt x="708660" y="1070610"/>
                    </a:cubicBezTo>
                    <a:cubicBezTo>
                      <a:pt x="700507" y="1073328"/>
                      <a:pt x="691882" y="1075089"/>
                      <a:pt x="685800" y="1082040"/>
                    </a:cubicBezTo>
                    <a:cubicBezTo>
                      <a:pt x="657770" y="1114075"/>
                      <a:pt x="678088" y="1093654"/>
                      <a:pt x="666750" y="1116330"/>
                    </a:cubicBezTo>
                    <a:cubicBezTo>
                      <a:pt x="664702" y="1120426"/>
                      <a:pt x="661670" y="1123950"/>
                      <a:pt x="659130" y="1127760"/>
                    </a:cubicBezTo>
                    <a:cubicBezTo>
                      <a:pt x="660400" y="1134110"/>
                      <a:pt x="661236" y="1140562"/>
                      <a:pt x="662940" y="1146810"/>
                    </a:cubicBezTo>
                    <a:cubicBezTo>
                      <a:pt x="665053" y="1154559"/>
                      <a:pt x="670560" y="1169670"/>
                      <a:pt x="670560" y="1169670"/>
                    </a:cubicBezTo>
                    <a:cubicBezTo>
                      <a:pt x="667564" y="1202626"/>
                      <a:pt x="669671" y="1203260"/>
                      <a:pt x="662940" y="1226820"/>
                    </a:cubicBezTo>
                    <a:cubicBezTo>
                      <a:pt x="661837" y="1230682"/>
                      <a:pt x="661970" y="1235410"/>
                      <a:pt x="659130" y="1238250"/>
                    </a:cubicBezTo>
                    <a:cubicBezTo>
                      <a:pt x="656290" y="1241090"/>
                      <a:pt x="651510" y="1240790"/>
                      <a:pt x="647700" y="1242060"/>
                    </a:cubicBezTo>
                    <a:cubicBezTo>
                      <a:pt x="642077" y="1233626"/>
                      <a:pt x="637451" y="1225067"/>
                      <a:pt x="628650" y="1219200"/>
                    </a:cubicBezTo>
                    <a:cubicBezTo>
                      <a:pt x="625308" y="1216972"/>
                      <a:pt x="621030" y="1216660"/>
                      <a:pt x="617220" y="1215390"/>
                    </a:cubicBezTo>
                    <a:cubicBezTo>
                      <a:pt x="599314" y="1197484"/>
                      <a:pt x="608779" y="1208443"/>
                      <a:pt x="590550" y="1181100"/>
                    </a:cubicBezTo>
                    <a:cubicBezTo>
                      <a:pt x="588010" y="1177290"/>
                      <a:pt x="587274" y="1171118"/>
                      <a:pt x="582930" y="1169670"/>
                    </a:cubicBezTo>
                    <a:cubicBezTo>
                      <a:pt x="579120" y="1168400"/>
                      <a:pt x="575092" y="1167656"/>
                      <a:pt x="571500" y="1165860"/>
                    </a:cubicBezTo>
                    <a:cubicBezTo>
                      <a:pt x="567404" y="1163812"/>
                      <a:pt x="564414" y="1159688"/>
                      <a:pt x="560070" y="1158240"/>
                    </a:cubicBezTo>
                    <a:cubicBezTo>
                      <a:pt x="552741" y="1155797"/>
                      <a:pt x="544830" y="1155700"/>
                      <a:pt x="537210" y="1154430"/>
                    </a:cubicBezTo>
                    <a:cubicBezTo>
                      <a:pt x="529590" y="1149350"/>
                      <a:pt x="519430" y="1146810"/>
                      <a:pt x="514350" y="1139190"/>
                    </a:cubicBezTo>
                    <a:cubicBezTo>
                      <a:pt x="507398" y="1128763"/>
                      <a:pt x="507332" y="1125487"/>
                      <a:pt x="495300" y="1120140"/>
                    </a:cubicBezTo>
                    <a:cubicBezTo>
                      <a:pt x="469430" y="1108642"/>
                      <a:pt x="458553" y="1111363"/>
                      <a:pt x="426720" y="1108710"/>
                    </a:cubicBezTo>
                    <a:cubicBezTo>
                      <a:pt x="424180" y="1104900"/>
                      <a:pt x="418202" y="1101770"/>
                      <a:pt x="419100" y="1097280"/>
                    </a:cubicBezTo>
                    <a:cubicBezTo>
                      <a:pt x="419998" y="1092790"/>
                      <a:pt x="426346" y="1091520"/>
                      <a:pt x="430530" y="1089660"/>
                    </a:cubicBezTo>
                    <a:cubicBezTo>
                      <a:pt x="437870" y="1086398"/>
                      <a:pt x="453390" y="1082040"/>
                      <a:pt x="453390" y="1082040"/>
                    </a:cubicBezTo>
                    <a:cubicBezTo>
                      <a:pt x="455930" y="1078230"/>
                      <a:pt x="457434" y="1073471"/>
                      <a:pt x="461010" y="1070610"/>
                    </a:cubicBezTo>
                    <a:cubicBezTo>
                      <a:pt x="470094" y="1063343"/>
                      <a:pt x="482190" y="1068285"/>
                      <a:pt x="491490" y="1070610"/>
                    </a:cubicBezTo>
                    <a:cubicBezTo>
                      <a:pt x="495386" y="1071584"/>
                      <a:pt x="499328" y="1072624"/>
                      <a:pt x="502920" y="1074420"/>
                    </a:cubicBezTo>
                    <a:cubicBezTo>
                      <a:pt x="507016" y="1076468"/>
                      <a:pt x="510254" y="1079992"/>
                      <a:pt x="514350" y="1082040"/>
                    </a:cubicBezTo>
                    <a:cubicBezTo>
                      <a:pt x="517942" y="1083836"/>
                      <a:pt x="521970" y="1084580"/>
                      <a:pt x="525780" y="1085850"/>
                    </a:cubicBezTo>
                    <a:cubicBezTo>
                      <a:pt x="539120" y="1084637"/>
                      <a:pt x="575321" y="1084572"/>
                      <a:pt x="590550" y="1074420"/>
                    </a:cubicBezTo>
                    <a:cubicBezTo>
                      <a:pt x="602277" y="1066602"/>
                      <a:pt x="608838" y="1060780"/>
                      <a:pt x="624840" y="1059180"/>
                    </a:cubicBezTo>
                    <a:cubicBezTo>
                      <a:pt x="673128" y="1054351"/>
                      <a:pt x="650275" y="1056953"/>
                      <a:pt x="693420" y="1051560"/>
                    </a:cubicBezTo>
                    <a:cubicBezTo>
                      <a:pt x="697230" y="1050290"/>
                      <a:pt x="700834" y="1047750"/>
                      <a:pt x="704850" y="1047750"/>
                    </a:cubicBezTo>
                    <a:cubicBezTo>
                      <a:pt x="717119" y="1047750"/>
                      <a:pt x="718049" y="1054213"/>
                      <a:pt x="723900" y="1062990"/>
                    </a:cubicBezTo>
                    <a:cubicBezTo>
                      <a:pt x="732790" y="1061720"/>
                      <a:pt x="742364" y="1062827"/>
                      <a:pt x="750570" y="1059180"/>
                    </a:cubicBezTo>
                    <a:cubicBezTo>
                      <a:pt x="754754" y="1057320"/>
                      <a:pt x="755259" y="1051268"/>
                      <a:pt x="758190" y="1047750"/>
                    </a:cubicBezTo>
                    <a:cubicBezTo>
                      <a:pt x="761639" y="1043611"/>
                      <a:pt x="765810" y="1040130"/>
                      <a:pt x="769620" y="1036320"/>
                    </a:cubicBezTo>
                    <a:cubicBezTo>
                      <a:pt x="777527" y="988877"/>
                      <a:pt x="775594" y="1010295"/>
                      <a:pt x="769620" y="929640"/>
                    </a:cubicBezTo>
                    <a:cubicBezTo>
                      <a:pt x="769142" y="923182"/>
                      <a:pt x="768084" y="916653"/>
                      <a:pt x="765810" y="910590"/>
                    </a:cubicBezTo>
                    <a:cubicBezTo>
                      <a:pt x="764202" y="906303"/>
                      <a:pt x="760238" y="903256"/>
                      <a:pt x="758190" y="899160"/>
                    </a:cubicBezTo>
                    <a:cubicBezTo>
                      <a:pt x="756394" y="895568"/>
                      <a:pt x="756608" y="891072"/>
                      <a:pt x="754380" y="887730"/>
                    </a:cubicBezTo>
                    <a:cubicBezTo>
                      <a:pt x="741231" y="868006"/>
                      <a:pt x="737855" y="883874"/>
                      <a:pt x="727710" y="853440"/>
                    </a:cubicBezTo>
                    <a:cubicBezTo>
                      <a:pt x="726440" y="849630"/>
                      <a:pt x="726409" y="845146"/>
                      <a:pt x="723900" y="842010"/>
                    </a:cubicBezTo>
                    <a:cubicBezTo>
                      <a:pt x="721039" y="838434"/>
                      <a:pt x="716654" y="836250"/>
                      <a:pt x="712470" y="834390"/>
                    </a:cubicBezTo>
                    <a:cubicBezTo>
                      <a:pt x="705130" y="831128"/>
                      <a:pt x="689610" y="826770"/>
                      <a:pt x="689610" y="826770"/>
                    </a:cubicBezTo>
                    <a:cubicBezTo>
                      <a:pt x="688340" y="816610"/>
                      <a:pt x="690959" y="805134"/>
                      <a:pt x="685800" y="796290"/>
                    </a:cubicBezTo>
                    <a:cubicBezTo>
                      <a:pt x="681185" y="788379"/>
                      <a:pt x="662940" y="781050"/>
                      <a:pt x="662940" y="781050"/>
                    </a:cubicBezTo>
                    <a:cubicBezTo>
                      <a:pt x="660400" y="777240"/>
                      <a:pt x="658766" y="772635"/>
                      <a:pt x="655320" y="769620"/>
                    </a:cubicBezTo>
                    <a:cubicBezTo>
                      <a:pt x="648428" y="763589"/>
                      <a:pt x="640080" y="759460"/>
                      <a:pt x="632460" y="754380"/>
                    </a:cubicBezTo>
                    <a:lnTo>
                      <a:pt x="609600" y="739140"/>
                    </a:lnTo>
                    <a:lnTo>
                      <a:pt x="598170" y="731520"/>
                    </a:lnTo>
                    <a:lnTo>
                      <a:pt x="586740" y="723900"/>
                    </a:lnTo>
                    <a:cubicBezTo>
                      <a:pt x="584200" y="720090"/>
                      <a:pt x="582566" y="715485"/>
                      <a:pt x="579120" y="712470"/>
                    </a:cubicBezTo>
                    <a:cubicBezTo>
                      <a:pt x="554640" y="691050"/>
                      <a:pt x="552830" y="696887"/>
                      <a:pt x="518160" y="693420"/>
                    </a:cubicBezTo>
                    <a:cubicBezTo>
                      <a:pt x="510540" y="690880"/>
                      <a:pt x="499755" y="692483"/>
                      <a:pt x="495300" y="685800"/>
                    </a:cubicBezTo>
                    <a:cubicBezTo>
                      <a:pt x="492760" y="681990"/>
                      <a:pt x="489728" y="678466"/>
                      <a:pt x="487680" y="674370"/>
                    </a:cubicBezTo>
                    <a:cubicBezTo>
                      <a:pt x="485884" y="670778"/>
                      <a:pt x="486098" y="666282"/>
                      <a:pt x="483870" y="662940"/>
                    </a:cubicBezTo>
                    <a:cubicBezTo>
                      <a:pt x="480881" y="658457"/>
                      <a:pt x="476250" y="655320"/>
                      <a:pt x="472440" y="651510"/>
                    </a:cubicBezTo>
                    <a:cubicBezTo>
                      <a:pt x="463860" y="625770"/>
                      <a:pt x="475759" y="653670"/>
                      <a:pt x="457200" y="632460"/>
                    </a:cubicBezTo>
                    <a:cubicBezTo>
                      <a:pt x="451169" y="625568"/>
                      <a:pt x="448436" y="616076"/>
                      <a:pt x="441960" y="609600"/>
                    </a:cubicBezTo>
                    <a:cubicBezTo>
                      <a:pt x="434340" y="601980"/>
                      <a:pt x="428066" y="592718"/>
                      <a:pt x="419100" y="586740"/>
                    </a:cubicBezTo>
                    <a:cubicBezTo>
                      <a:pt x="405357" y="577578"/>
                      <a:pt x="395249" y="571919"/>
                      <a:pt x="384810" y="556260"/>
                    </a:cubicBezTo>
                    <a:cubicBezTo>
                      <a:pt x="382270" y="552450"/>
                      <a:pt x="380121" y="548348"/>
                      <a:pt x="377190" y="544830"/>
                    </a:cubicBezTo>
                    <a:cubicBezTo>
                      <a:pt x="373741" y="540691"/>
                      <a:pt x="369068" y="537653"/>
                      <a:pt x="365760" y="533400"/>
                    </a:cubicBezTo>
                    <a:cubicBezTo>
                      <a:pt x="360137" y="526171"/>
                      <a:pt x="356996" y="517016"/>
                      <a:pt x="350520" y="510540"/>
                    </a:cubicBezTo>
                    <a:cubicBezTo>
                      <a:pt x="346710" y="506730"/>
                      <a:pt x="342539" y="503249"/>
                      <a:pt x="339090" y="499110"/>
                    </a:cubicBezTo>
                    <a:cubicBezTo>
                      <a:pt x="336159" y="495592"/>
                      <a:pt x="335046" y="490541"/>
                      <a:pt x="331470" y="487680"/>
                    </a:cubicBezTo>
                    <a:cubicBezTo>
                      <a:pt x="328334" y="485171"/>
                      <a:pt x="323850" y="485140"/>
                      <a:pt x="320040" y="483870"/>
                    </a:cubicBezTo>
                    <a:cubicBezTo>
                      <a:pt x="310972" y="456666"/>
                      <a:pt x="316875" y="467693"/>
                      <a:pt x="304800" y="449580"/>
                    </a:cubicBezTo>
                    <a:cubicBezTo>
                      <a:pt x="306070" y="441960"/>
                      <a:pt x="307095" y="434295"/>
                      <a:pt x="308610" y="426720"/>
                    </a:cubicBezTo>
                    <a:cubicBezTo>
                      <a:pt x="309637" y="421585"/>
                      <a:pt x="312420" y="416716"/>
                      <a:pt x="312420" y="411480"/>
                    </a:cubicBezTo>
                    <a:cubicBezTo>
                      <a:pt x="312420" y="393576"/>
                      <a:pt x="314159" y="375119"/>
                      <a:pt x="300990" y="361950"/>
                    </a:cubicBezTo>
                    <a:cubicBezTo>
                      <a:pt x="297752" y="358712"/>
                      <a:pt x="293370" y="356870"/>
                      <a:pt x="289560" y="354330"/>
                    </a:cubicBezTo>
                    <a:cubicBezTo>
                      <a:pt x="287020" y="350520"/>
                      <a:pt x="285386" y="345915"/>
                      <a:pt x="281940" y="342900"/>
                    </a:cubicBezTo>
                    <a:cubicBezTo>
                      <a:pt x="275048" y="336869"/>
                      <a:pt x="265556" y="334136"/>
                      <a:pt x="259080" y="327660"/>
                    </a:cubicBezTo>
                    <a:lnTo>
                      <a:pt x="247650" y="316230"/>
                    </a:lnTo>
                    <a:cubicBezTo>
                      <a:pt x="245110" y="308610"/>
                      <a:pt x="246713" y="297825"/>
                      <a:pt x="240030" y="293370"/>
                    </a:cubicBezTo>
                    <a:cubicBezTo>
                      <a:pt x="236220" y="290830"/>
                      <a:pt x="232784" y="287610"/>
                      <a:pt x="228600" y="285750"/>
                    </a:cubicBezTo>
                    <a:cubicBezTo>
                      <a:pt x="221260" y="282488"/>
                      <a:pt x="212423" y="282585"/>
                      <a:pt x="205740" y="278130"/>
                    </a:cubicBezTo>
                    <a:cubicBezTo>
                      <a:pt x="189953" y="267605"/>
                      <a:pt x="198752" y="271621"/>
                      <a:pt x="179070" y="266700"/>
                    </a:cubicBezTo>
                    <a:cubicBezTo>
                      <a:pt x="178121" y="266890"/>
                      <a:pt x="152495" y="271196"/>
                      <a:pt x="148590" y="274320"/>
                    </a:cubicBezTo>
                    <a:cubicBezTo>
                      <a:pt x="130747" y="288595"/>
                      <a:pt x="149431" y="281842"/>
                      <a:pt x="137160" y="297180"/>
                    </a:cubicBezTo>
                    <a:cubicBezTo>
                      <a:pt x="134299" y="300756"/>
                      <a:pt x="129540" y="302260"/>
                      <a:pt x="125730" y="304800"/>
                    </a:cubicBezTo>
                    <a:cubicBezTo>
                      <a:pt x="108688" y="330363"/>
                      <a:pt x="128764" y="305318"/>
                      <a:pt x="106680" y="320040"/>
                    </a:cubicBezTo>
                    <a:cubicBezTo>
                      <a:pt x="78140" y="339066"/>
                      <a:pt x="110998" y="326221"/>
                      <a:pt x="83820" y="335280"/>
                    </a:cubicBezTo>
                    <a:cubicBezTo>
                      <a:pt x="76200" y="334010"/>
                      <a:pt x="67667" y="335303"/>
                      <a:pt x="60960" y="331470"/>
                    </a:cubicBezTo>
                    <a:cubicBezTo>
                      <a:pt x="57473" y="329477"/>
                      <a:pt x="57810" y="324001"/>
                      <a:pt x="57150" y="320040"/>
                    </a:cubicBezTo>
                    <a:cubicBezTo>
                      <a:pt x="55259" y="308696"/>
                      <a:pt x="56977" y="296660"/>
                      <a:pt x="53340" y="285750"/>
                    </a:cubicBezTo>
                    <a:cubicBezTo>
                      <a:pt x="50444" y="277062"/>
                      <a:pt x="40996" y="271578"/>
                      <a:pt x="38100" y="262890"/>
                    </a:cubicBezTo>
                    <a:cubicBezTo>
                      <a:pt x="36830" y="259080"/>
                      <a:pt x="37130" y="254300"/>
                      <a:pt x="34290" y="251460"/>
                    </a:cubicBezTo>
                    <a:cubicBezTo>
                      <a:pt x="31450" y="248620"/>
                      <a:pt x="26670" y="248920"/>
                      <a:pt x="22860" y="247650"/>
                    </a:cubicBezTo>
                    <a:cubicBezTo>
                      <a:pt x="17780" y="240030"/>
                      <a:pt x="10516" y="233478"/>
                      <a:pt x="7620" y="224790"/>
                    </a:cubicBezTo>
                    <a:lnTo>
                      <a:pt x="0" y="201930"/>
                    </a:lnTo>
                    <a:cubicBezTo>
                      <a:pt x="947" y="195304"/>
                      <a:pt x="2505" y="173037"/>
                      <a:pt x="7620" y="163830"/>
                    </a:cubicBezTo>
                    <a:lnTo>
                      <a:pt x="30480" y="129540"/>
                    </a:lnTo>
                    <a:cubicBezTo>
                      <a:pt x="33020" y="125730"/>
                      <a:pt x="36652" y="122454"/>
                      <a:pt x="38100" y="118110"/>
                    </a:cubicBezTo>
                    <a:cubicBezTo>
                      <a:pt x="47677" y="89380"/>
                      <a:pt x="34758" y="124793"/>
                      <a:pt x="49530" y="95250"/>
                    </a:cubicBezTo>
                    <a:cubicBezTo>
                      <a:pt x="52855" y="88601"/>
                      <a:pt x="53317" y="76758"/>
                      <a:pt x="60960" y="72390"/>
                    </a:cubicBezTo>
                    <a:cubicBezTo>
                      <a:pt x="66583" y="69177"/>
                      <a:pt x="73728" y="70151"/>
                      <a:pt x="80010" y="68580"/>
                    </a:cubicBezTo>
                    <a:cubicBezTo>
                      <a:pt x="83906" y="67606"/>
                      <a:pt x="87578" y="65873"/>
                      <a:pt x="91440" y="64770"/>
                    </a:cubicBezTo>
                    <a:cubicBezTo>
                      <a:pt x="96475" y="63331"/>
                      <a:pt x="101600" y="62230"/>
                      <a:pt x="106680" y="60960"/>
                    </a:cubicBezTo>
                    <a:cubicBezTo>
                      <a:pt x="117919" y="53468"/>
                      <a:pt x="120373" y="52911"/>
                      <a:pt x="129540" y="41910"/>
                    </a:cubicBezTo>
                    <a:cubicBezTo>
                      <a:pt x="145415" y="22860"/>
                      <a:pt x="127635" y="36830"/>
                      <a:pt x="148590" y="22860"/>
                    </a:cubicBezTo>
                    <a:cubicBezTo>
                      <a:pt x="152400" y="24130"/>
                      <a:pt x="156678" y="24442"/>
                      <a:pt x="160020" y="26670"/>
                    </a:cubicBezTo>
                    <a:cubicBezTo>
                      <a:pt x="188329" y="45542"/>
                      <a:pt x="159282" y="29558"/>
                      <a:pt x="175260" y="49530"/>
                    </a:cubicBezTo>
                    <a:cubicBezTo>
                      <a:pt x="178121" y="53106"/>
                      <a:pt x="182880" y="54610"/>
                      <a:pt x="186690" y="57150"/>
                    </a:cubicBezTo>
                    <a:cubicBezTo>
                      <a:pt x="187960" y="60960"/>
                      <a:pt x="187660" y="65740"/>
                      <a:pt x="190500" y="68580"/>
                    </a:cubicBezTo>
                    <a:cubicBezTo>
                      <a:pt x="203601" y="81681"/>
                      <a:pt x="210417" y="82839"/>
                      <a:pt x="224790" y="87630"/>
                    </a:cubicBezTo>
                    <a:cubicBezTo>
                      <a:pt x="227330" y="83820"/>
                      <a:pt x="230550" y="80384"/>
                      <a:pt x="232410" y="76200"/>
                    </a:cubicBezTo>
                    <a:cubicBezTo>
                      <a:pt x="235672" y="68860"/>
                      <a:pt x="240030" y="53340"/>
                      <a:pt x="240030" y="53340"/>
                    </a:cubicBezTo>
                    <a:cubicBezTo>
                      <a:pt x="275333" y="59224"/>
                      <a:pt x="285232" y="62588"/>
                      <a:pt x="331470" y="53340"/>
                    </a:cubicBezTo>
                    <a:cubicBezTo>
                      <a:pt x="335960" y="52442"/>
                      <a:pt x="337042" y="46006"/>
                      <a:pt x="339090" y="41910"/>
                    </a:cubicBezTo>
                    <a:cubicBezTo>
                      <a:pt x="345731" y="28628"/>
                      <a:pt x="337981" y="29867"/>
                      <a:pt x="354330" y="22860"/>
                    </a:cubicBezTo>
                    <a:cubicBezTo>
                      <a:pt x="359143" y="20797"/>
                      <a:pt x="364554" y="20555"/>
                      <a:pt x="369570" y="19050"/>
                    </a:cubicBezTo>
                    <a:cubicBezTo>
                      <a:pt x="377263" y="16742"/>
                      <a:pt x="384638" y="13378"/>
                      <a:pt x="392430" y="11430"/>
                    </a:cubicBezTo>
                    <a:cubicBezTo>
                      <a:pt x="397510" y="10160"/>
                      <a:pt x="402654" y="9125"/>
                      <a:pt x="407670" y="7620"/>
                    </a:cubicBezTo>
                    <a:cubicBezTo>
                      <a:pt x="415363" y="5312"/>
                      <a:pt x="430530" y="0"/>
                      <a:pt x="430530" y="0"/>
                    </a:cubicBezTo>
                    <a:cubicBezTo>
                      <a:pt x="442189" y="2915"/>
                      <a:pt x="448429" y="2659"/>
                      <a:pt x="457200" y="11430"/>
                    </a:cubicBezTo>
                    <a:cubicBezTo>
                      <a:pt x="460438" y="14668"/>
                      <a:pt x="461374" y="19845"/>
                      <a:pt x="464820" y="22860"/>
                    </a:cubicBezTo>
                    <a:cubicBezTo>
                      <a:pt x="471712" y="28891"/>
                      <a:pt x="481204" y="31624"/>
                      <a:pt x="487680" y="38100"/>
                    </a:cubicBezTo>
                    <a:cubicBezTo>
                      <a:pt x="491490" y="41910"/>
                      <a:pt x="494400" y="46913"/>
                      <a:pt x="499110" y="49530"/>
                    </a:cubicBezTo>
                    <a:cubicBezTo>
                      <a:pt x="512485" y="56961"/>
                      <a:pt x="526694" y="57378"/>
                      <a:pt x="541020" y="60960"/>
                    </a:cubicBezTo>
                    <a:cubicBezTo>
                      <a:pt x="544916" y="61934"/>
                      <a:pt x="548640" y="63500"/>
                      <a:pt x="552450" y="64770"/>
                    </a:cubicBezTo>
                    <a:cubicBezTo>
                      <a:pt x="556260" y="68580"/>
                      <a:pt x="559397" y="73211"/>
                      <a:pt x="563880" y="76200"/>
                    </a:cubicBezTo>
                    <a:cubicBezTo>
                      <a:pt x="567222" y="78428"/>
                      <a:pt x="571718" y="78214"/>
                      <a:pt x="575310" y="80010"/>
                    </a:cubicBezTo>
                    <a:cubicBezTo>
                      <a:pt x="579406" y="82058"/>
                      <a:pt x="582930" y="85090"/>
                      <a:pt x="586740" y="87630"/>
                    </a:cubicBezTo>
                    <a:cubicBezTo>
                      <a:pt x="588010" y="91440"/>
                      <a:pt x="589890" y="95099"/>
                      <a:pt x="590550" y="99060"/>
                    </a:cubicBezTo>
                    <a:cubicBezTo>
                      <a:pt x="592441" y="110404"/>
                      <a:pt x="596417" y="122035"/>
                      <a:pt x="594360" y="133350"/>
                    </a:cubicBezTo>
                    <a:cubicBezTo>
                      <a:pt x="593541" y="137855"/>
                      <a:pt x="587026" y="138922"/>
                      <a:pt x="582930" y="140970"/>
                    </a:cubicBezTo>
                    <a:cubicBezTo>
                      <a:pt x="577464" y="143703"/>
                      <a:pt x="561143" y="147369"/>
                      <a:pt x="556260" y="148590"/>
                    </a:cubicBezTo>
                    <a:cubicBezTo>
                      <a:pt x="523503" y="170428"/>
                      <a:pt x="564948" y="144246"/>
                      <a:pt x="533400" y="160020"/>
                    </a:cubicBezTo>
                    <a:cubicBezTo>
                      <a:pt x="507088" y="173176"/>
                      <a:pt x="538448" y="163521"/>
                      <a:pt x="506730" y="171450"/>
                    </a:cubicBezTo>
                    <a:lnTo>
                      <a:pt x="491490" y="194310"/>
                    </a:lnTo>
                    <a:cubicBezTo>
                      <a:pt x="488950" y="198120"/>
                      <a:pt x="485318" y="201396"/>
                      <a:pt x="483870" y="205740"/>
                    </a:cubicBezTo>
                    <a:lnTo>
                      <a:pt x="476250" y="228600"/>
                    </a:lnTo>
                    <a:cubicBezTo>
                      <a:pt x="477520" y="266700"/>
                      <a:pt x="476609" y="304935"/>
                      <a:pt x="480060" y="342900"/>
                    </a:cubicBezTo>
                    <a:cubicBezTo>
                      <a:pt x="480475" y="347460"/>
                      <a:pt x="484442" y="351092"/>
                      <a:pt x="487680" y="354330"/>
                    </a:cubicBezTo>
                    <a:cubicBezTo>
                      <a:pt x="490918" y="357568"/>
                      <a:pt x="495300" y="359410"/>
                      <a:pt x="499110" y="361950"/>
                    </a:cubicBezTo>
                    <a:cubicBezTo>
                      <a:pt x="501650" y="365760"/>
                      <a:pt x="503492" y="370142"/>
                      <a:pt x="506730" y="373380"/>
                    </a:cubicBezTo>
                    <a:cubicBezTo>
                      <a:pt x="517649" y="384299"/>
                      <a:pt x="517195" y="378612"/>
                      <a:pt x="529590" y="384810"/>
                    </a:cubicBezTo>
                    <a:cubicBezTo>
                      <a:pt x="533686" y="386858"/>
                      <a:pt x="537210" y="389890"/>
                      <a:pt x="541020" y="392430"/>
                    </a:cubicBezTo>
                    <a:cubicBezTo>
                      <a:pt x="543560" y="396240"/>
                      <a:pt x="545402" y="400622"/>
                      <a:pt x="548640" y="403860"/>
                    </a:cubicBezTo>
                    <a:cubicBezTo>
                      <a:pt x="551878" y="407098"/>
                      <a:pt x="557209" y="407904"/>
                      <a:pt x="560070" y="411480"/>
                    </a:cubicBezTo>
                    <a:cubicBezTo>
                      <a:pt x="562579" y="414616"/>
                      <a:pt x="562084" y="419318"/>
                      <a:pt x="563880" y="422910"/>
                    </a:cubicBezTo>
                    <a:cubicBezTo>
                      <a:pt x="565928" y="427006"/>
                      <a:pt x="569640" y="430156"/>
                      <a:pt x="571500" y="434340"/>
                    </a:cubicBezTo>
                    <a:cubicBezTo>
                      <a:pt x="586418" y="467906"/>
                      <a:pt x="569688" y="447768"/>
                      <a:pt x="590550" y="468630"/>
                    </a:cubicBezTo>
                    <a:lnTo>
                      <a:pt x="598170" y="491490"/>
                    </a:lnTo>
                    <a:cubicBezTo>
                      <a:pt x="599440" y="495300"/>
                      <a:pt x="599752" y="499578"/>
                      <a:pt x="601980" y="502920"/>
                    </a:cubicBezTo>
                    <a:cubicBezTo>
                      <a:pt x="607060" y="510540"/>
                      <a:pt x="614324" y="517092"/>
                      <a:pt x="617220" y="525780"/>
                    </a:cubicBezTo>
                    <a:cubicBezTo>
                      <a:pt x="622478" y="541554"/>
                      <a:pt x="617688" y="534982"/>
                      <a:pt x="632460" y="544830"/>
                    </a:cubicBezTo>
                    <a:cubicBezTo>
                      <a:pt x="637540" y="552450"/>
                      <a:pt x="640080" y="562610"/>
                      <a:pt x="647700" y="567690"/>
                    </a:cubicBezTo>
                    <a:cubicBezTo>
                      <a:pt x="661443" y="576852"/>
                      <a:pt x="671551" y="582511"/>
                      <a:pt x="681990" y="598170"/>
                    </a:cubicBezTo>
                    <a:cubicBezTo>
                      <a:pt x="684530" y="601980"/>
                      <a:pt x="687562" y="605504"/>
                      <a:pt x="689610" y="609600"/>
                    </a:cubicBezTo>
                    <a:cubicBezTo>
                      <a:pt x="691406" y="613192"/>
                      <a:pt x="690152" y="618696"/>
                      <a:pt x="693420" y="621030"/>
                    </a:cubicBezTo>
                    <a:cubicBezTo>
                      <a:pt x="708936" y="632113"/>
                      <a:pt x="755796" y="631690"/>
                      <a:pt x="765810" y="632460"/>
                    </a:cubicBezTo>
                    <a:cubicBezTo>
                      <a:pt x="778049" y="640619"/>
                      <a:pt x="797689" y="643094"/>
                      <a:pt x="784860" y="659130"/>
                    </a:cubicBezTo>
                    <a:cubicBezTo>
                      <a:pt x="781999" y="662706"/>
                      <a:pt x="777240" y="664210"/>
                      <a:pt x="773430" y="666750"/>
                    </a:cubicBezTo>
                    <a:cubicBezTo>
                      <a:pt x="774700" y="670560"/>
                      <a:pt x="775444" y="674588"/>
                      <a:pt x="777240" y="678180"/>
                    </a:cubicBezTo>
                    <a:cubicBezTo>
                      <a:pt x="781521" y="686743"/>
                      <a:pt x="789068" y="695021"/>
                      <a:pt x="796290" y="701040"/>
                    </a:cubicBezTo>
                    <a:cubicBezTo>
                      <a:pt x="799808" y="703971"/>
                      <a:pt x="803511" y="706856"/>
                      <a:pt x="807720" y="708660"/>
                    </a:cubicBezTo>
                    <a:cubicBezTo>
                      <a:pt x="822629" y="715049"/>
                      <a:pt x="830454" y="709846"/>
                      <a:pt x="845820" y="720090"/>
                    </a:cubicBezTo>
                    <a:cubicBezTo>
                      <a:pt x="853440" y="725170"/>
                      <a:pt x="859992" y="732434"/>
                      <a:pt x="868680" y="735330"/>
                    </a:cubicBezTo>
                    <a:cubicBezTo>
                      <a:pt x="872490" y="736600"/>
                      <a:pt x="876518" y="737344"/>
                      <a:pt x="880110" y="739140"/>
                    </a:cubicBezTo>
                    <a:cubicBezTo>
                      <a:pt x="884206" y="741188"/>
                      <a:pt x="887444" y="744712"/>
                      <a:pt x="891540" y="746760"/>
                    </a:cubicBezTo>
                    <a:cubicBezTo>
                      <a:pt x="895132" y="748556"/>
                      <a:pt x="899378" y="748774"/>
                      <a:pt x="902970" y="750570"/>
                    </a:cubicBezTo>
                    <a:cubicBezTo>
                      <a:pt x="939196" y="768683"/>
                      <a:pt x="878283" y="746151"/>
                      <a:pt x="937260" y="765810"/>
                    </a:cubicBezTo>
                    <a:lnTo>
                      <a:pt x="948690" y="769620"/>
                    </a:lnTo>
                    <a:cubicBezTo>
                      <a:pt x="960277" y="787000"/>
                      <a:pt x="952330" y="782608"/>
                      <a:pt x="979170" y="777240"/>
                    </a:cubicBezTo>
                    <a:cubicBezTo>
                      <a:pt x="984305" y="776213"/>
                      <a:pt x="951865" y="767715"/>
                      <a:pt x="948690" y="76962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3" name="Freeform 24">
                <a:extLst>
                  <a:ext uri="{FF2B5EF4-FFF2-40B4-BE49-F238E27FC236}">
                    <a16:creationId xmlns:a16="http://schemas.microsoft.com/office/drawing/2014/main" id="{1A97068E-B83F-44FF-929B-C90E84C2D8AE}"/>
                  </a:ext>
                </a:extLst>
              </p:cNvPr>
              <p:cNvSpPr/>
              <p:nvPr/>
            </p:nvSpPr>
            <p:spPr>
              <a:xfrm>
                <a:off x="3308392" y="4567426"/>
                <a:ext cx="74643" cy="165069"/>
              </a:xfrm>
              <a:custGeom>
                <a:avLst/>
                <a:gdLst>
                  <a:gd name="connsiteX0" fmla="*/ 70772 w 73312"/>
                  <a:gd name="connsiteY0" fmla="*/ 27875 h 165035"/>
                  <a:gd name="connsiteX1" fmla="*/ 66962 w 73312"/>
                  <a:gd name="connsiteY1" fmla="*/ 115505 h 165035"/>
                  <a:gd name="connsiteX2" fmla="*/ 59342 w 73312"/>
                  <a:gd name="connsiteY2" fmla="*/ 126935 h 165035"/>
                  <a:gd name="connsiteX3" fmla="*/ 51722 w 73312"/>
                  <a:gd name="connsiteY3" fmla="*/ 149795 h 165035"/>
                  <a:gd name="connsiteX4" fmla="*/ 47912 w 73312"/>
                  <a:gd name="connsiteY4" fmla="*/ 161225 h 165035"/>
                  <a:gd name="connsiteX5" fmla="*/ 36482 w 73312"/>
                  <a:gd name="connsiteY5" fmla="*/ 165035 h 165035"/>
                  <a:gd name="connsiteX6" fmla="*/ 21242 w 73312"/>
                  <a:gd name="connsiteY6" fmla="*/ 142175 h 165035"/>
                  <a:gd name="connsiteX7" fmla="*/ 9812 w 73312"/>
                  <a:gd name="connsiteY7" fmla="*/ 111695 h 165035"/>
                  <a:gd name="connsiteX8" fmla="*/ 9812 w 73312"/>
                  <a:gd name="connsiteY8" fmla="*/ 43115 h 165035"/>
                  <a:gd name="connsiteX9" fmla="*/ 28862 w 73312"/>
                  <a:gd name="connsiteY9" fmla="*/ 39305 h 165035"/>
                  <a:gd name="connsiteX10" fmla="*/ 51722 w 73312"/>
                  <a:gd name="connsiteY10" fmla="*/ 24065 h 165035"/>
                  <a:gd name="connsiteX11" fmla="*/ 70772 w 73312"/>
                  <a:gd name="connsiteY11" fmla="*/ 27875 h 1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312" h="165035">
                    <a:moveTo>
                      <a:pt x="70772" y="27875"/>
                    </a:moveTo>
                    <a:cubicBezTo>
                      <a:pt x="73312" y="43115"/>
                      <a:pt x="70313" y="86460"/>
                      <a:pt x="66962" y="115505"/>
                    </a:cubicBezTo>
                    <a:cubicBezTo>
                      <a:pt x="66437" y="120054"/>
                      <a:pt x="61202" y="122751"/>
                      <a:pt x="59342" y="126935"/>
                    </a:cubicBezTo>
                    <a:cubicBezTo>
                      <a:pt x="56080" y="134275"/>
                      <a:pt x="54262" y="142175"/>
                      <a:pt x="51722" y="149795"/>
                    </a:cubicBezTo>
                    <a:cubicBezTo>
                      <a:pt x="50452" y="153605"/>
                      <a:pt x="51722" y="159955"/>
                      <a:pt x="47912" y="161225"/>
                    </a:cubicBezTo>
                    <a:lnTo>
                      <a:pt x="36482" y="165035"/>
                    </a:lnTo>
                    <a:cubicBezTo>
                      <a:pt x="31402" y="157415"/>
                      <a:pt x="23038" y="151155"/>
                      <a:pt x="21242" y="142175"/>
                    </a:cubicBezTo>
                    <a:cubicBezTo>
                      <a:pt x="16534" y="118635"/>
                      <a:pt x="21024" y="128513"/>
                      <a:pt x="9812" y="111695"/>
                    </a:cubicBezTo>
                    <a:cubicBezTo>
                      <a:pt x="6195" y="89996"/>
                      <a:pt x="0" y="64373"/>
                      <a:pt x="9812" y="43115"/>
                    </a:cubicBezTo>
                    <a:cubicBezTo>
                      <a:pt x="12526" y="37235"/>
                      <a:pt x="22512" y="40575"/>
                      <a:pt x="28862" y="39305"/>
                    </a:cubicBezTo>
                    <a:cubicBezTo>
                      <a:pt x="36482" y="34225"/>
                      <a:pt x="48826" y="32753"/>
                      <a:pt x="51722" y="24065"/>
                    </a:cubicBezTo>
                    <a:cubicBezTo>
                      <a:pt x="59744" y="0"/>
                      <a:pt x="68232" y="12635"/>
                      <a:pt x="70772" y="2787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4" name="Freeform 25">
                <a:extLst>
                  <a:ext uri="{FF2B5EF4-FFF2-40B4-BE49-F238E27FC236}">
                    <a16:creationId xmlns:a16="http://schemas.microsoft.com/office/drawing/2014/main" id="{509C2777-8990-41BA-B47D-76032D733999}"/>
                  </a:ext>
                </a:extLst>
              </p:cNvPr>
              <p:cNvSpPr/>
              <p:nvPr/>
            </p:nvSpPr>
            <p:spPr>
              <a:xfrm>
                <a:off x="3227398" y="4780110"/>
                <a:ext cx="149284" cy="246016"/>
              </a:xfrm>
              <a:custGeom>
                <a:avLst/>
                <a:gdLst>
                  <a:gd name="connsiteX0" fmla="*/ 136875 w 148305"/>
                  <a:gd name="connsiteY0" fmla="*/ 13173 h 246485"/>
                  <a:gd name="connsiteX1" fmla="*/ 144495 w 148305"/>
                  <a:gd name="connsiteY1" fmla="*/ 70323 h 246485"/>
                  <a:gd name="connsiteX2" fmla="*/ 148305 w 148305"/>
                  <a:gd name="connsiteY2" fmla="*/ 81753 h 246485"/>
                  <a:gd name="connsiteX3" fmla="*/ 140685 w 148305"/>
                  <a:gd name="connsiteY3" fmla="*/ 123663 h 246485"/>
                  <a:gd name="connsiteX4" fmla="*/ 133065 w 148305"/>
                  <a:gd name="connsiteY4" fmla="*/ 135093 h 246485"/>
                  <a:gd name="connsiteX5" fmla="*/ 121635 w 148305"/>
                  <a:gd name="connsiteY5" fmla="*/ 184623 h 246485"/>
                  <a:gd name="connsiteX6" fmla="*/ 110205 w 148305"/>
                  <a:gd name="connsiteY6" fmla="*/ 207483 h 246485"/>
                  <a:gd name="connsiteX7" fmla="*/ 106395 w 148305"/>
                  <a:gd name="connsiteY7" fmla="*/ 241773 h 246485"/>
                  <a:gd name="connsiteX8" fmla="*/ 91155 w 148305"/>
                  <a:gd name="connsiteY8" fmla="*/ 218913 h 246485"/>
                  <a:gd name="connsiteX9" fmla="*/ 83535 w 148305"/>
                  <a:gd name="connsiteY9" fmla="*/ 207483 h 246485"/>
                  <a:gd name="connsiteX10" fmla="*/ 60675 w 148305"/>
                  <a:gd name="connsiteY10" fmla="*/ 222723 h 246485"/>
                  <a:gd name="connsiteX11" fmla="*/ 49245 w 148305"/>
                  <a:gd name="connsiteY11" fmla="*/ 230343 h 246485"/>
                  <a:gd name="connsiteX12" fmla="*/ 37815 w 148305"/>
                  <a:gd name="connsiteY12" fmla="*/ 234153 h 246485"/>
                  <a:gd name="connsiteX13" fmla="*/ 14955 w 148305"/>
                  <a:gd name="connsiteY13" fmla="*/ 230343 h 246485"/>
                  <a:gd name="connsiteX14" fmla="*/ 26385 w 148305"/>
                  <a:gd name="connsiteY14" fmla="*/ 173193 h 246485"/>
                  <a:gd name="connsiteX15" fmla="*/ 34005 w 148305"/>
                  <a:gd name="connsiteY15" fmla="*/ 146523 h 246485"/>
                  <a:gd name="connsiteX16" fmla="*/ 37815 w 148305"/>
                  <a:gd name="connsiteY16" fmla="*/ 135093 h 246485"/>
                  <a:gd name="connsiteX17" fmla="*/ 30195 w 148305"/>
                  <a:gd name="connsiteY17" fmla="*/ 55083 h 246485"/>
                  <a:gd name="connsiteX18" fmla="*/ 22575 w 148305"/>
                  <a:gd name="connsiteY18" fmla="*/ 32223 h 246485"/>
                  <a:gd name="connsiteX19" fmla="*/ 18765 w 148305"/>
                  <a:gd name="connsiteY19" fmla="*/ 20793 h 246485"/>
                  <a:gd name="connsiteX20" fmla="*/ 34005 w 148305"/>
                  <a:gd name="connsiteY20" fmla="*/ 1743 h 246485"/>
                  <a:gd name="connsiteX21" fmla="*/ 56865 w 148305"/>
                  <a:gd name="connsiteY21" fmla="*/ 9363 h 246485"/>
                  <a:gd name="connsiteX22" fmla="*/ 68295 w 148305"/>
                  <a:gd name="connsiteY22" fmla="*/ 13173 h 246485"/>
                  <a:gd name="connsiteX23" fmla="*/ 91155 w 148305"/>
                  <a:gd name="connsiteY23" fmla="*/ 9363 h 246485"/>
                  <a:gd name="connsiteX24" fmla="*/ 102585 w 148305"/>
                  <a:gd name="connsiteY24" fmla="*/ 1743 h 246485"/>
                  <a:gd name="connsiteX25" fmla="*/ 136875 w 148305"/>
                  <a:gd name="connsiteY25" fmla="*/ 13173 h 2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8305" h="246485">
                    <a:moveTo>
                      <a:pt x="136875" y="13173"/>
                    </a:moveTo>
                    <a:cubicBezTo>
                      <a:pt x="143860" y="24603"/>
                      <a:pt x="139234" y="49279"/>
                      <a:pt x="144495" y="70323"/>
                    </a:cubicBezTo>
                    <a:cubicBezTo>
                      <a:pt x="145469" y="74219"/>
                      <a:pt x="147035" y="77943"/>
                      <a:pt x="148305" y="81753"/>
                    </a:cubicBezTo>
                    <a:cubicBezTo>
                      <a:pt x="146992" y="92260"/>
                      <a:pt x="146558" y="111917"/>
                      <a:pt x="140685" y="123663"/>
                    </a:cubicBezTo>
                    <a:cubicBezTo>
                      <a:pt x="138637" y="127759"/>
                      <a:pt x="135605" y="131283"/>
                      <a:pt x="133065" y="135093"/>
                    </a:cubicBezTo>
                    <a:cubicBezTo>
                      <a:pt x="131308" y="147389"/>
                      <a:pt x="129242" y="173212"/>
                      <a:pt x="121635" y="184623"/>
                    </a:cubicBezTo>
                    <a:cubicBezTo>
                      <a:pt x="111787" y="199395"/>
                      <a:pt x="115463" y="191709"/>
                      <a:pt x="110205" y="207483"/>
                    </a:cubicBezTo>
                    <a:cubicBezTo>
                      <a:pt x="108935" y="218913"/>
                      <a:pt x="116256" y="235856"/>
                      <a:pt x="106395" y="241773"/>
                    </a:cubicBezTo>
                    <a:cubicBezTo>
                      <a:pt x="98542" y="246485"/>
                      <a:pt x="96235" y="226533"/>
                      <a:pt x="91155" y="218913"/>
                    </a:cubicBezTo>
                    <a:lnTo>
                      <a:pt x="83535" y="207483"/>
                    </a:lnTo>
                    <a:lnTo>
                      <a:pt x="60675" y="222723"/>
                    </a:lnTo>
                    <a:cubicBezTo>
                      <a:pt x="56865" y="225263"/>
                      <a:pt x="53589" y="228895"/>
                      <a:pt x="49245" y="230343"/>
                    </a:cubicBezTo>
                    <a:lnTo>
                      <a:pt x="37815" y="234153"/>
                    </a:lnTo>
                    <a:lnTo>
                      <a:pt x="14955" y="230343"/>
                    </a:lnTo>
                    <a:cubicBezTo>
                      <a:pt x="0" y="191460"/>
                      <a:pt x="16015" y="193934"/>
                      <a:pt x="26385" y="173193"/>
                    </a:cubicBezTo>
                    <a:cubicBezTo>
                      <a:pt x="29430" y="167103"/>
                      <a:pt x="32377" y="152220"/>
                      <a:pt x="34005" y="146523"/>
                    </a:cubicBezTo>
                    <a:cubicBezTo>
                      <a:pt x="35108" y="142661"/>
                      <a:pt x="36545" y="138903"/>
                      <a:pt x="37815" y="135093"/>
                    </a:cubicBezTo>
                    <a:cubicBezTo>
                      <a:pt x="35275" y="108423"/>
                      <a:pt x="38667" y="80499"/>
                      <a:pt x="30195" y="55083"/>
                    </a:cubicBezTo>
                    <a:lnTo>
                      <a:pt x="22575" y="32223"/>
                    </a:lnTo>
                    <a:lnTo>
                      <a:pt x="18765" y="20793"/>
                    </a:lnTo>
                    <a:cubicBezTo>
                      <a:pt x="21238" y="10902"/>
                      <a:pt x="19380" y="118"/>
                      <a:pt x="34005" y="1743"/>
                    </a:cubicBezTo>
                    <a:cubicBezTo>
                      <a:pt x="41988" y="2630"/>
                      <a:pt x="49245" y="6823"/>
                      <a:pt x="56865" y="9363"/>
                    </a:cubicBezTo>
                    <a:lnTo>
                      <a:pt x="68295" y="13173"/>
                    </a:lnTo>
                    <a:cubicBezTo>
                      <a:pt x="75915" y="11903"/>
                      <a:pt x="83826" y="11806"/>
                      <a:pt x="91155" y="9363"/>
                    </a:cubicBezTo>
                    <a:cubicBezTo>
                      <a:pt x="95499" y="7915"/>
                      <a:pt x="98095" y="2641"/>
                      <a:pt x="102585" y="1743"/>
                    </a:cubicBezTo>
                    <a:cubicBezTo>
                      <a:pt x="111302" y="0"/>
                      <a:pt x="129890" y="1743"/>
                      <a:pt x="136875" y="1317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5" name="Freeform 28">
                <a:extLst>
                  <a:ext uri="{FF2B5EF4-FFF2-40B4-BE49-F238E27FC236}">
                    <a16:creationId xmlns:a16="http://schemas.microsoft.com/office/drawing/2014/main" id="{40EAF379-341E-4D75-948F-B0A335A41CF3}"/>
                  </a:ext>
                </a:extLst>
              </p:cNvPr>
              <p:cNvSpPr/>
              <p:nvPr/>
            </p:nvSpPr>
            <p:spPr>
              <a:xfrm>
                <a:off x="2704904" y="4807092"/>
                <a:ext cx="87348" cy="73011"/>
              </a:xfrm>
              <a:custGeom>
                <a:avLst/>
                <a:gdLst>
                  <a:gd name="connsiteX0" fmla="*/ 72390 w 87630"/>
                  <a:gd name="connsiteY0" fmla="*/ 4445 h 73025"/>
                  <a:gd name="connsiteX1" fmla="*/ 26670 w 87630"/>
                  <a:gd name="connsiteY1" fmla="*/ 8255 h 73025"/>
                  <a:gd name="connsiteX2" fmla="*/ 15240 w 87630"/>
                  <a:gd name="connsiteY2" fmla="*/ 12065 h 73025"/>
                  <a:gd name="connsiteX3" fmla="*/ 0 w 87630"/>
                  <a:gd name="connsiteY3" fmla="*/ 34925 h 73025"/>
                  <a:gd name="connsiteX4" fmla="*/ 11430 w 87630"/>
                  <a:gd name="connsiteY4" fmla="*/ 38735 h 73025"/>
                  <a:gd name="connsiteX5" fmla="*/ 30480 w 87630"/>
                  <a:gd name="connsiteY5" fmla="*/ 42545 h 73025"/>
                  <a:gd name="connsiteX6" fmla="*/ 38100 w 87630"/>
                  <a:gd name="connsiteY6" fmla="*/ 53975 h 73025"/>
                  <a:gd name="connsiteX7" fmla="*/ 41910 w 87630"/>
                  <a:gd name="connsiteY7" fmla="*/ 69215 h 73025"/>
                  <a:gd name="connsiteX8" fmla="*/ 53340 w 87630"/>
                  <a:gd name="connsiteY8" fmla="*/ 73025 h 73025"/>
                  <a:gd name="connsiteX9" fmla="*/ 87630 w 87630"/>
                  <a:gd name="connsiteY9" fmla="*/ 65405 h 73025"/>
                  <a:gd name="connsiteX10" fmla="*/ 83820 w 87630"/>
                  <a:gd name="connsiteY10" fmla="*/ 46355 h 73025"/>
                  <a:gd name="connsiteX11" fmla="*/ 76200 w 87630"/>
                  <a:gd name="connsiteY11" fmla="*/ 34925 h 73025"/>
                  <a:gd name="connsiteX12" fmla="*/ 72390 w 87630"/>
                  <a:gd name="connsiteY12" fmla="*/ 4445 h 7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73025">
                    <a:moveTo>
                      <a:pt x="72390" y="4445"/>
                    </a:moveTo>
                    <a:cubicBezTo>
                      <a:pt x="64135" y="0"/>
                      <a:pt x="41829" y="6234"/>
                      <a:pt x="26670" y="8255"/>
                    </a:cubicBezTo>
                    <a:cubicBezTo>
                      <a:pt x="22689" y="8786"/>
                      <a:pt x="18080" y="9225"/>
                      <a:pt x="15240" y="12065"/>
                    </a:cubicBezTo>
                    <a:cubicBezTo>
                      <a:pt x="8764" y="18541"/>
                      <a:pt x="0" y="34925"/>
                      <a:pt x="0" y="34925"/>
                    </a:cubicBezTo>
                    <a:cubicBezTo>
                      <a:pt x="3810" y="36195"/>
                      <a:pt x="7534" y="37761"/>
                      <a:pt x="11430" y="38735"/>
                    </a:cubicBezTo>
                    <a:cubicBezTo>
                      <a:pt x="17712" y="40306"/>
                      <a:pt x="24857" y="39332"/>
                      <a:pt x="30480" y="42545"/>
                    </a:cubicBezTo>
                    <a:cubicBezTo>
                      <a:pt x="34456" y="44817"/>
                      <a:pt x="35560" y="50165"/>
                      <a:pt x="38100" y="53975"/>
                    </a:cubicBezTo>
                    <a:cubicBezTo>
                      <a:pt x="39370" y="59055"/>
                      <a:pt x="38639" y="65126"/>
                      <a:pt x="41910" y="69215"/>
                    </a:cubicBezTo>
                    <a:cubicBezTo>
                      <a:pt x="44419" y="72351"/>
                      <a:pt x="49324" y="73025"/>
                      <a:pt x="53340" y="73025"/>
                    </a:cubicBezTo>
                    <a:cubicBezTo>
                      <a:pt x="66751" y="73025"/>
                      <a:pt x="75843" y="69334"/>
                      <a:pt x="87630" y="65405"/>
                    </a:cubicBezTo>
                    <a:cubicBezTo>
                      <a:pt x="86360" y="59055"/>
                      <a:pt x="86094" y="52418"/>
                      <a:pt x="83820" y="46355"/>
                    </a:cubicBezTo>
                    <a:cubicBezTo>
                      <a:pt x="82212" y="42068"/>
                      <a:pt x="78556" y="38852"/>
                      <a:pt x="76200" y="34925"/>
                    </a:cubicBezTo>
                    <a:cubicBezTo>
                      <a:pt x="74739" y="32490"/>
                      <a:pt x="80645" y="8890"/>
                      <a:pt x="72390" y="444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6" name="Freeform 29">
                <a:extLst>
                  <a:ext uri="{FF2B5EF4-FFF2-40B4-BE49-F238E27FC236}">
                    <a16:creationId xmlns:a16="http://schemas.microsoft.com/office/drawing/2014/main" id="{227F5351-2749-4FA2-BEBF-8CE54639C151}"/>
                  </a:ext>
                </a:extLst>
              </p:cNvPr>
              <p:cNvSpPr/>
              <p:nvPr/>
            </p:nvSpPr>
            <p:spPr>
              <a:xfrm>
                <a:off x="2566737" y="4878517"/>
                <a:ext cx="47644" cy="28570"/>
              </a:xfrm>
              <a:custGeom>
                <a:avLst/>
                <a:gdLst>
                  <a:gd name="connsiteX0" fmla="*/ 28539 w 47589"/>
                  <a:gd name="connsiteY0" fmla="*/ 1905 h 28781"/>
                  <a:gd name="connsiteX1" fmla="*/ 5679 w 47589"/>
                  <a:gd name="connsiteY1" fmla="*/ 24765 h 28781"/>
                  <a:gd name="connsiteX2" fmla="*/ 17109 w 47589"/>
                  <a:gd name="connsiteY2" fmla="*/ 28575 h 28781"/>
                  <a:gd name="connsiteX3" fmla="*/ 43779 w 47589"/>
                  <a:gd name="connsiteY3" fmla="*/ 24765 h 28781"/>
                  <a:gd name="connsiteX4" fmla="*/ 47589 w 47589"/>
                  <a:gd name="connsiteY4" fmla="*/ 13335 h 28781"/>
                  <a:gd name="connsiteX5" fmla="*/ 28539 w 47589"/>
                  <a:gd name="connsiteY5" fmla="*/ 1905 h 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9" h="28781">
                    <a:moveTo>
                      <a:pt x="28539" y="1905"/>
                    </a:moveTo>
                    <a:cubicBezTo>
                      <a:pt x="21554" y="3810"/>
                      <a:pt x="0" y="13408"/>
                      <a:pt x="5679" y="24765"/>
                    </a:cubicBezTo>
                    <a:cubicBezTo>
                      <a:pt x="7475" y="28357"/>
                      <a:pt x="13299" y="27305"/>
                      <a:pt x="17109" y="28575"/>
                    </a:cubicBezTo>
                    <a:cubicBezTo>
                      <a:pt x="25999" y="27305"/>
                      <a:pt x="35747" y="28781"/>
                      <a:pt x="43779" y="24765"/>
                    </a:cubicBezTo>
                    <a:cubicBezTo>
                      <a:pt x="47371" y="22969"/>
                      <a:pt x="47589" y="17351"/>
                      <a:pt x="47589" y="13335"/>
                    </a:cubicBezTo>
                    <a:cubicBezTo>
                      <a:pt x="47589" y="9319"/>
                      <a:pt x="35524" y="0"/>
                      <a:pt x="28539" y="190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7" name="Freeform 30">
                <a:extLst>
                  <a:ext uri="{FF2B5EF4-FFF2-40B4-BE49-F238E27FC236}">
                    <a16:creationId xmlns:a16="http://schemas.microsoft.com/office/drawing/2014/main" id="{EE7741FB-B8BA-4729-AB42-1CC293DDBEAF}"/>
                  </a:ext>
                </a:extLst>
              </p:cNvPr>
              <p:cNvSpPr/>
              <p:nvPr/>
            </p:nvSpPr>
            <p:spPr>
              <a:xfrm>
                <a:off x="2830366" y="4803918"/>
                <a:ext cx="42879" cy="50790"/>
              </a:xfrm>
              <a:custGeom>
                <a:avLst/>
                <a:gdLst>
                  <a:gd name="connsiteX0" fmla="*/ 0 w 41910"/>
                  <a:gd name="connsiteY0" fmla="*/ 0 h 49530"/>
                  <a:gd name="connsiteX1" fmla="*/ 26670 w 41910"/>
                  <a:gd name="connsiteY1" fmla="*/ 41910 h 49530"/>
                  <a:gd name="connsiteX2" fmla="*/ 38100 w 41910"/>
                  <a:gd name="connsiteY2" fmla="*/ 49530 h 49530"/>
                  <a:gd name="connsiteX3" fmla="*/ 41910 w 41910"/>
                  <a:gd name="connsiteY3" fmla="*/ 38100 h 49530"/>
                  <a:gd name="connsiteX4" fmla="*/ 38100 w 41910"/>
                  <a:gd name="connsiteY4" fmla="*/ 26670 h 49530"/>
                  <a:gd name="connsiteX5" fmla="*/ 19050 w 41910"/>
                  <a:gd name="connsiteY5" fmla="*/ 7620 h 49530"/>
                  <a:gd name="connsiteX6" fmla="*/ 0 w 41910"/>
                  <a:gd name="connsiteY6" fmla="*/ 0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10" h="49530">
                    <a:moveTo>
                      <a:pt x="0" y="0"/>
                    </a:moveTo>
                    <a:cubicBezTo>
                      <a:pt x="3105" y="5174"/>
                      <a:pt x="23445" y="39760"/>
                      <a:pt x="26670" y="41910"/>
                    </a:cubicBezTo>
                    <a:lnTo>
                      <a:pt x="38100" y="49530"/>
                    </a:lnTo>
                    <a:cubicBezTo>
                      <a:pt x="39370" y="45720"/>
                      <a:pt x="41910" y="42116"/>
                      <a:pt x="41910" y="38100"/>
                    </a:cubicBezTo>
                    <a:cubicBezTo>
                      <a:pt x="41910" y="34084"/>
                      <a:pt x="39896" y="30262"/>
                      <a:pt x="38100" y="26670"/>
                    </a:cubicBezTo>
                    <a:cubicBezTo>
                      <a:pt x="33020" y="16510"/>
                      <a:pt x="29210" y="12700"/>
                      <a:pt x="19050" y="7620"/>
                    </a:cubicBezTo>
                    <a:cubicBezTo>
                      <a:pt x="17914" y="7052"/>
                      <a:pt x="16510" y="7620"/>
                      <a:pt x="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8" name="Freeform 31">
                <a:extLst>
                  <a:ext uri="{FF2B5EF4-FFF2-40B4-BE49-F238E27FC236}">
                    <a16:creationId xmlns:a16="http://schemas.microsoft.com/office/drawing/2014/main" id="{DDCC571C-68D4-4A8F-AD3C-C8A21E55ADF4}"/>
                  </a:ext>
                </a:extLst>
              </p:cNvPr>
              <p:cNvSpPr/>
              <p:nvPr/>
            </p:nvSpPr>
            <p:spPr>
              <a:xfrm>
                <a:off x="4385143" y="2827853"/>
                <a:ext cx="465322" cy="298394"/>
              </a:xfrm>
              <a:custGeom>
                <a:avLst/>
                <a:gdLst>
                  <a:gd name="connsiteX0" fmla="*/ 389855 w 466055"/>
                  <a:gd name="connsiteY0" fmla="*/ 72390 h 298702"/>
                  <a:gd name="connsiteX1" fmla="*/ 408905 w 466055"/>
                  <a:gd name="connsiteY1" fmla="*/ 68580 h 298702"/>
                  <a:gd name="connsiteX2" fmla="*/ 462245 w 466055"/>
                  <a:gd name="connsiteY2" fmla="*/ 76200 h 298702"/>
                  <a:gd name="connsiteX3" fmla="*/ 454625 w 466055"/>
                  <a:gd name="connsiteY3" fmla="*/ 110490 h 298702"/>
                  <a:gd name="connsiteX4" fmla="*/ 447005 w 466055"/>
                  <a:gd name="connsiteY4" fmla="*/ 121920 h 298702"/>
                  <a:gd name="connsiteX5" fmla="*/ 450815 w 466055"/>
                  <a:gd name="connsiteY5" fmla="*/ 152400 h 298702"/>
                  <a:gd name="connsiteX6" fmla="*/ 466055 w 466055"/>
                  <a:gd name="connsiteY6" fmla="*/ 175260 h 298702"/>
                  <a:gd name="connsiteX7" fmla="*/ 458435 w 466055"/>
                  <a:gd name="connsiteY7" fmla="*/ 217170 h 298702"/>
                  <a:gd name="connsiteX8" fmla="*/ 447005 w 466055"/>
                  <a:gd name="connsiteY8" fmla="*/ 228600 h 298702"/>
                  <a:gd name="connsiteX9" fmla="*/ 435575 w 466055"/>
                  <a:gd name="connsiteY9" fmla="*/ 236220 h 298702"/>
                  <a:gd name="connsiteX10" fmla="*/ 427955 w 466055"/>
                  <a:gd name="connsiteY10" fmla="*/ 247650 h 298702"/>
                  <a:gd name="connsiteX11" fmla="*/ 416525 w 466055"/>
                  <a:gd name="connsiteY11" fmla="*/ 251460 h 298702"/>
                  <a:gd name="connsiteX12" fmla="*/ 401285 w 466055"/>
                  <a:gd name="connsiteY12" fmla="*/ 274320 h 298702"/>
                  <a:gd name="connsiteX13" fmla="*/ 378425 w 466055"/>
                  <a:gd name="connsiteY13" fmla="*/ 293370 h 298702"/>
                  <a:gd name="connsiteX14" fmla="*/ 366995 w 466055"/>
                  <a:gd name="connsiteY14" fmla="*/ 297180 h 298702"/>
                  <a:gd name="connsiteX15" fmla="*/ 340325 w 466055"/>
                  <a:gd name="connsiteY15" fmla="*/ 262890 h 298702"/>
                  <a:gd name="connsiteX16" fmla="*/ 321275 w 466055"/>
                  <a:gd name="connsiteY16" fmla="*/ 243840 h 298702"/>
                  <a:gd name="connsiteX17" fmla="*/ 313655 w 466055"/>
                  <a:gd name="connsiteY17" fmla="*/ 232410 h 298702"/>
                  <a:gd name="connsiteX18" fmla="*/ 302225 w 466055"/>
                  <a:gd name="connsiteY18" fmla="*/ 224790 h 298702"/>
                  <a:gd name="connsiteX19" fmla="*/ 271745 w 466055"/>
                  <a:gd name="connsiteY19" fmla="*/ 198120 h 298702"/>
                  <a:gd name="connsiteX20" fmla="*/ 252695 w 466055"/>
                  <a:gd name="connsiteY20" fmla="*/ 201930 h 298702"/>
                  <a:gd name="connsiteX21" fmla="*/ 218405 w 466055"/>
                  <a:gd name="connsiteY21" fmla="*/ 209550 h 298702"/>
                  <a:gd name="connsiteX22" fmla="*/ 157445 w 466055"/>
                  <a:gd name="connsiteY22" fmla="*/ 213360 h 298702"/>
                  <a:gd name="connsiteX23" fmla="*/ 88865 w 466055"/>
                  <a:gd name="connsiteY23" fmla="*/ 217170 h 298702"/>
                  <a:gd name="connsiteX24" fmla="*/ 77435 w 466055"/>
                  <a:gd name="connsiteY24" fmla="*/ 213360 h 298702"/>
                  <a:gd name="connsiteX25" fmla="*/ 5045 w 466055"/>
                  <a:gd name="connsiteY25" fmla="*/ 209550 h 298702"/>
                  <a:gd name="connsiteX26" fmla="*/ 8855 w 466055"/>
                  <a:gd name="connsiteY26" fmla="*/ 194310 h 298702"/>
                  <a:gd name="connsiteX27" fmla="*/ 24095 w 466055"/>
                  <a:gd name="connsiteY27" fmla="*/ 175260 h 298702"/>
                  <a:gd name="connsiteX28" fmla="*/ 31715 w 466055"/>
                  <a:gd name="connsiteY28" fmla="*/ 152400 h 298702"/>
                  <a:gd name="connsiteX29" fmla="*/ 35525 w 466055"/>
                  <a:gd name="connsiteY29" fmla="*/ 140970 h 298702"/>
                  <a:gd name="connsiteX30" fmla="*/ 50765 w 466055"/>
                  <a:gd name="connsiteY30" fmla="*/ 57150 h 298702"/>
                  <a:gd name="connsiteX31" fmla="*/ 92675 w 466055"/>
                  <a:gd name="connsiteY31" fmla="*/ 60960 h 298702"/>
                  <a:gd name="connsiteX32" fmla="*/ 115535 w 466055"/>
                  <a:gd name="connsiteY32" fmla="*/ 83820 h 298702"/>
                  <a:gd name="connsiteX33" fmla="*/ 142205 w 466055"/>
                  <a:gd name="connsiteY33" fmla="*/ 118110 h 298702"/>
                  <a:gd name="connsiteX34" fmla="*/ 149825 w 466055"/>
                  <a:gd name="connsiteY34" fmla="*/ 129540 h 298702"/>
                  <a:gd name="connsiteX35" fmla="*/ 172685 w 466055"/>
                  <a:gd name="connsiteY35" fmla="*/ 148590 h 298702"/>
                  <a:gd name="connsiteX36" fmla="*/ 184115 w 466055"/>
                  <a:gd name="connsiteY36" fmla="*/ 152400 h 298702"/>
                  <a:gd name="connsiteX37" fmla="*/ 199355 w 466055"/>
                  <a:gd name="connsiteY37" fmla="*/ 129540 h 298702"/>
                  <a:gd name="connsiteX38" fmla="*/ 206975 w 466055"/>
                  <a:gd name="connsiteY38" fmla="*/ 106680 h 298702"/>
                  <a:gd name="connsiteX39" fmla="*/ 218405 w 466055"/>
                  <a:gd name="connsiteY39" fmla="*/ 83820 h 298702"/>
                  <a:gd name="connsiteX40" fmla="*/ 222215 w 466055"/>
                  <a:gd name="connsiteY40" fmla="*/ 38100 h 298702"/>
                  <a:gd name="connsiteX41" fmla="*/ 226025 w 466055"/>
                  <a:gd name="connsiteY41" fmla="*/ 19050 h 298702"/>
                  <a:gd name="connsiteX42" fmla="*/ 248885 w 466055"/>
                  <a:gd name="connsiteY42" fmla="*/ 0 h 298702"/>
                  <a:gd name="connsiteX43" fmla="*/ 279365 w 466055"/>
                  <a:gd name="connsiteY43" fmla="*/ 3810 h 298702"/>
                  <a:gd name="connsiteX44" fmla="*/ 302225 w 466055"/>
                  <a:gd name="connsiteY44" fmla="*/ 22860 h 298702"/>
                  <a:gd name="connsiteX45" fmla="*/ 313655 w 466055"/>
                  <a:gd name="connsiteY45" fmla="*/ 26670 h 298702"/>
                  <a:gd name="connsiteX46" fmla="*/ 321275 w 466055"/>
                  <a:gd name="connsiteY46" fmla="*/ 38100 h 298702"/>
                  <a:gd name="connsiteX47" fmla="*/ 344135 w 466055"/>
                  <a:gd name="connsiteY47" fmla="*/ 49530 h 298702"/>
                  <a:gd name="connsiteX48" fmla="*/ 366995 w 466055"/>
                  <a:gd name="connsiteY48" fmla="*/ 60960 h 298702"/>
                  <a:gd name="connsiteX49" fmla="*/ 389855 w 466055"/>
                  <a:gd name="connsiteY49" fmla="*/ 72390 h 29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6055" h="298702">
                    <a:moveTo>
                      <a:pt x="389855" y="72390"/>
                    </a:moveTo>
                    <a:cubicBezTo>
                      <a:pt x="396840" y="73660"/>
                      <a:pt x="402429" y="68580"/>
                      <a:pt x="408905" y="68580"/>
                    </a:cubicBezTo>
                    <a:cubicBezTo>
                      <a:pt x="427006" y="68580"/>
                      <a:pt x="444658" y="72683"/>
                      <a:pt x="462245" y="76200"/>
                    </a:cubicBezTo>
                    <a:cubicBezTo>
                      <a:pt x="460782" y="84980"/>
                      <a:pt x="459315" y="101111"/>
                      <a:pt x="454625" y="110490"/>
                    </a:cubicBezTo>
                    <a:cubicBezTo>
                      <a:pt x="452577" y="114586"/>
                      <a:pt x="449545" y="118110"/>
                      <a:pt x="447005" y="121920"/>
                    </a:cubicBezTo>
                    <a:cubicBezTo>
                      <a:pt x="448275" y="132080"/>
                      <a:pt x="447371" y="142757"/>
                      <a:pt x="450815" y="152400"/>
                    </a:cubicBezTo>
                    <a:cubicBezTo>
                      <a:pt x="453895" y="161025"/>
                      <a:pt x="466055" y="175260"/>
                      <a:pt x="466055" y="175260"/>
                    </a:cubicBezTo>
                    <a:cubicBezTo>
                      <a:pt x="465893" y="176552"/>
                      <a:pt x="463856" y="209038"/>
                      <a:pt x="458435" y="217170"/>
                    </a:cubicBezTo>
                    <a:cubicBezTo>
                      <a:pt x="455446" y="221653"/>
                      <a:pt x="451144" y="225151"/>
                      <a:pt x="447005" y="228600"/>
                    </a:cubicBezTo>
                    <a:cubicBezTo>
                      <a:pt x="443487" y="231531"/>
                      <a:pt x="439385" y="233680"/>
                      <a:pt x="435575" y="236220"/>
                    </a:cubicBezTo>
                    <a:cubicBezTo>
                      <a:pt x="433035" y="240030"/>
                      <a:pt x="431531" y="244789"/>
                      <a:pt x="427955" y="247650"/>
                    </a:cubicBezTo>
                    <a:cubicBezTo>
                      <a:pt x="424819" y="250159"/>
                      <a:pt x="419365" y="248620"/>
                      <a:pt x="416525" y="251460"/>
                    </a:cubicBezTo>
                    <a:cubicBezTo>
                      <a:pt x="410049" y="257936"/>
                      <a:pt x="407761" y="267844"/>
                      <a:pt x="401285" y="274320"/>
                    </a:cubicBezTo>
                    <a:cubicBezTo>
                      <a:pt x="392859" y="282746"/>
                      <a:pt x="389034" y="288066"/>
                      <a:pt x="378425" y="293370"/>
                    </a:cubicBezTo>
                    <a:cubicBezTo>
                      <a:pt x="374833" y="295166"/>
                      <a:pt x="370805" y="295910"/>
                      <a:pt x="366995" y="297180"/>
                    </a:cubicBezTo>
                    <a:cubicBezTo>
                      <a:pt x="328477" y="239403"/>
                      <a:pt x="370168" y="298702"/>
                      <a:pt x="340325" y="262890"/>
                    </a:cubicBezTo>
                    <a:cubicBezTo>
                      <a:pt x="324450" y="243840"/>
                      <a:pt x="342230" y="257810"/>
                      <a:pt x="321275" y="243840"/>
                    </a:cubicBezTo>
                    <a:cubicBezTo>
                      <a:pt x="318735" y="240030"/>
                      <a:pt x="316893" y="235648"/>
                      <a:pt x="313655" y="232410"/>
                    </a:cubicBezTo>
                    <a:cubicBezTo>
                      <a:pt x="310417" y="229172"/>
                      <a:pt x="305240" y="228236"/>
                      <a:pt x="302225" y="224790"/>
                    </a:cubicBezTo>
                    <a:cubicBezTo>
                      <a:pt x="276823" y="195759"/>
                      <a:pt x="300019" y="205189"/>
                      <a:pt x="271745" y="198120"/>
                    </a:cubicBezTo>
                    <a:cubicBezTo>
                      <a:pt x="265395" y="199390"/>
                      <a:pt x="258977" y="200359"/>
                      <a:pt x="252695" y="201930"/>
                    </a:cubicBezTo>
                    <a:cubicBezTo>
                      <a:pt x="230750" y="207416"/>
                      <a:pt x="251355" y="206555"/>
                      <a:pt x="218405" y="209550"/>
                    </a:cubicBezTo>
                    <a:cubicBezTo>
                      <a:pt x="198129" y="211393"/>
                      <a:pt x="177765" y="212090"/>
                      <a:pt x="157445" y="213360"/>
                    </a:cubicBezTo>
                    <a:cubicBezTo>
                      <a:pt x="120077" y="225816"/>
                      <a:pt x="142589" y="221647"/>
                      <a:pt x="88865" y="217170"/>
                    </a:cubicBezTo>
                    <a:cubicBezTo>
                      <a:pt x="85055" y="215900"/>
                      <a:pt x="81435" y="213724"/>
                      <a:pt x="77435" y="213360"/>
                    </a:cubicBezTo>
                    <a:cubicBezTo>
                      <a:pt x="53371" y="211172"/>
                      <a:pt x="28327" y="216017"/>
                      <a:pt x="5045" y="209550"/>
                    </a:cubicBezTo>
                    <a:cubicBezTo>
                      <a:pt x="0" y="208149"/>
                      <a:pt x="7416" y="199345"/>
                      <a:pt x="8855" y="194310"/>
                    </a:cubicBezTo>
                    <a:cubicBezTo>
                      <a:pt x="13185" y="179155"/>
                      <a:pt x="10381" y="184402"/>
                      <a:pt x="24095" y="175260"/>
                    </a:cubicBezTo>
                    <a:lnTo>
                      <a:pt x="31715" y="152400"/>
                    </a:lnTo>
                    <a:lnTo>
                      <a:pt x="35525" y="140970"/>
                    </a:lnTo>
                    <a:cubicBezTo>
                      <a:pt x="35647" y="138413"/>
                      <a:pt x="14588" y="57150"/>
                      <a:pt x="50765" y="57150"/>
                    </a:cubicBezTo>
                    <a:cubicBezTo>
                      <a:pt x="64793" y="57150"/>
                      <a:pt x="78705" y="59690"/>
                      <a:pt x="92675" y="60960"/>
                    </a:cubicBezTo>
                    <a:cubicBezTo>
                      <a:pt x="100295" y="68580"/>
                      <a:pt x="109557" y="74854"/>
                      <a:pt x="115535" y="83820"/>
                    </a:cubicBezTo>
                    <a:cubicBezTo>
                      <a:pt x="154053" y="141597"/>
                      <a:pt x="112362" y="82298"/>
                      <a:pt x="142205" y="118110"/>
                    </a:cubicBezTo>
                    <a:cubicBezTo>
                      <a:pt x="145136" y="121628"/>
                      <a:pt x="146894" y="126022"/>
                      <a:pt x="149825" y="129540"/>
                    </a:cubicBezTo>
                    <a:cubicBezTo>
                      <a:pt x="155844" y="136762"/>
                      <a:pt x="164122" y="144309"/>
                      <a:pt x="172685" y="148590"/>
                    </a:cubicBezTo>
                    <a:cubicBezTo>
                      <a:pt x="176277" y="150386"/>
                      <a:pt x="180305" y="151130"/>
                      <a:pt x="184115" y="152400"/>
                    </a:cubicBezTo>
                    <a:cubicBezTo>
                      <a:pt x="189195" y="144780"/>
                      <a:pt x="196459" y="138228"/>
                      <a:pt x="199355" y="129540"/>
                    </a:cubicBezTo>
                    <a:cubicBezTo>
                      <a:pt x="201895" y="121920"/>
                      <a:pt x="202520" y="113363"/>
                      <a:pt x="206975" y="106680"/>
                    </a:cubicBezTo>
                    <a:cubicBezTo>
                      <a:pt x="216823" y="91908"/>
                      <a:pt x="213147" y="99594"/>
                      <a:pt x="218405" y="83820"/>
                    </a:cubicBezTo>
                    <a:cubicBezTo>
                      <a:pt x="219675" y="68580"/>
                      <a:pt x="220428" y="53288"/>
                      <a:pt x="222215" y="38100"/>
                    </a:cubicBezTo>
                    <a:cubicBezTo>
                      <a:pt x="222972" y="31669"/>
                      <a:pt x="223129" y="24842"/>
                      <a:pt x="226025" y="19050"/>
                    </a:cubicBezTo>
                    <a:cubicBezTo>
                      <a:pt x="229692" y="11716"/>
                      <a:pt x="242321" y="4376"/>
                      <a:pt x="248885" y="0"/>
                    </a:cubicBezTo>
                    <a:cubicBezTo>
                      <a:pt x="259045" y="1270"/>
                      <a:pt x="269487" y="1116"/>
                      <a:pt x="279365" y="3810"/>
                    </a:cubicBezTo>
                    <a:cubicBezTo>
                      <a:pt x="289913" y="6687"/>
                      <a:pt x="293871" y="17291"/>
                      <a:pt x="302225" y="22860"/>
                    </a:cubicBezTo>
                    <a:cubicBezTo>
                      <a:pt x="305567" y="25088"/>
                      <a:pt x="309845" y="25400"/>
                      <a:pt x="313655" y="26670"/>
                    </a:cubicBezTo>
                    <a:cubicBezTo>
                      <a:pt x="316195" y="30480"/>
                      <a:pt x="318037" y="34862"/>
                      <a:pt x="321275" y="38100"/>
                    </a:cubicBezTo>
                    <a:cubicBezTo>
                      <a:pt x="332194" y="49019"/>
                      <a:pt x="331740" y="43332"/>
                      <a:pt x="344135" y="49530"/>
                    </a:cubicBezTo>
                    <a:cubicBezTo>
                      <a:pt x="373678" y="64302"/>
                      <a:pt x="338265" y="51383"/>
                      <a:pt x="366995" y="60960"/>
                    </a:cubicBezTo>
                    <a:cubicBezTo>
                      <a:pt x="375611" y="73884"/>
                      <a:pt x="382870" y="71120"/>
                      <a:pt x="389855" y="7239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9" name="Freeform 32">
                <a:extLst>
                  <a:ext uri="{FF2B5EF4-FFF2-40B4-BE49-F238E27FC236}">
                    <a16:creationId xmlns:a16="http://schemas.microsoft.com/office/drawing/2014/main" id="{2C557252-45FC-47C7-B9FE-FC4670DF4373}"/>
                  </a:ext>
                </a:extLst>
              </p:cNvPr>
              <p:cNvSpPr/>
              <p:nvPr/>
            </p:nvSpPr>
            <p:spPr>
              <a:xfrm>
                <a:off x="4375615" y="3029427"/>
                <a:ext cx="398621" cy="299981"/>
              </a:xfrm>
              <a:custGeom>
                <a:avLst/>
                <a:gdLst>
                  <a:gd name="connsiteX0" fmla="*/ 395894 w 399704"/>
                  <a:gd name="connsiteY0" fmla="*/ 114300 h 300925"/>
                  <a:gd name="connsiteX1" fmla="*/ 376844 w 399704"/>
                  <a:gd name="connsiteY1" fmla="*/ 125730 h 300925"/>
                  <a:gd name="connsiteX2" fmla="*/ 365414 w 399704"/>
                  <a:gd name="connsiteY2" fmla="*/ 137160 h 300925"/>
                  <a:gd name="connsiteX3" fmla="*/ 353984 w 399704"/>
                  <a:gd name="connsiteY3" fmla="*/ 144780 h 300925"/>
                  <a:gd name="connsiteX4" fmla="*/ 346364 w 399704"/>
                  <a:gd name="connsiteY4" fmla="*/ 156210 h 300925"/>
                  <a:gd name="connsiteX5" fmla="*/ 338744 w 399704"/>
                  <a:gd name="connsiteY5" fmla="*/ 179070 h 300925"/>
                  <a:gd name="connsiteX6" fmla="*/ 342554 w 399704"/>
                  <a:gd name="connsiteY6" fmla="*/ 217170 h 300925"/>
                  <a:gd name="connsiteX7" fmla="*/ 350174 w 399704"/>
                  <a:gd name="connsiteY7" fmla="*/ 228600 h 300925"/>
                  <a:gd name="connsiteX8" fmla="*/ 353984 w 399704"/>
                  <a:gd name="connsiteY8" fmla="*/ 240030 h 300925"/>
                  <a:gd name="connsiteX9" fmla="*/ 350174 w 399704"/>
                  <a:gd name="connsiteY9" fmla="*/ 259080 h 300925"/>
                  <a:gd name="connsiteX10" fmla="*/ 315884 w 399704"/>
                  <a:gd name="connsiteY10" fmla="*/ 243840 h 300925"/>
                  <a:gd name="connsiteX11" fmla="*/ 277784 w 399704"/>
                  <a:gd name="connsiteY11" fmla="*/ 247650 h 300925"/>
                  <a:gd name="connsiteX12" fmla="*/ 254924 w 399704"/>
                  <a:gd name="connsiteY12" fmla="*/ 259080 h 300925"/>
                  <a:gd name="connsiteX13" fmla="*/ 243494 w 399704"/>
                  <a:gd name="connsiteY13" fmla="*/ 262890 h 300925"/>
                  <a:gd name="connsiteX14" fmla="*/ 220634 w 399704"/>
                  <a:gd name="connsiteY14" fmla="*/ 281940 h 300925"/>
                  <a:gd name="connsiteX15" fmla="*/ 209204 w 399704"/>
                  <a:gd name="connsiteY15" fmla="*/ 285750 h 300925"/>
                  <a:gd name="connsiteX16" fmla="*/ 186344 w 399704"/>
                  <a:gd name="connsiteY16" fmla="*/ 266700 h 300925"/>
                  <a:gd name="connsiteX17" fmla="*/ 152054 w 399704"/>
                  <a:gd name="connsiteY17" fmla="*/ 247650 h 300925"/>
                  <a:gd name="connsiteX18" fmla="*/ 140624 w 399704"/>
                  <a:gd name="connsiteY18" fmla="*/ 236220 h 300925"/>
                  <a:gd name="connsiteX19" fmla="*/ 117764 w 399704"/>
                  <a:gd name="connsiteY19" fmla="*/ 220980 h 300925"/>
                  <a:gd name="connsiteX20" fmla="*/ 113954 w 399704"/>
                  <a:gd name="connsiteY20" fmla="*/ 209550 h 300925"/>
                  <a:gd name="connsiteX21" fmla="*/ 106334 w 399704"/>
                  <a:gd name="connsiteY21" fmla="*/ 198120 h 300925"/>
                  <a:gd name="connsiteX22" fmla="*/ 102524 w 399704"/>
                  <a:gd name="connsiteY22" fmla="*/ 160020 h 300925"/>
                  <a:gd name="connsiteX23" fmla="*/ 72044 w 399704"/>
                  <a:gd name="connsiteY23" fmla="*/ 152400 h 300925"/>
                  <a:gd name="connsiteX24" fmla="*/ 56804 w 399704"/>
                  <a:gd name="connsiteY24" fmla="*/ 148590 h 300925"/>
                  <a:gd name="connsiteX25" fmla="*/ 45374 w 399704"/>
                  <a:gd name="connsiteY25" fmla="*/ 140970 h 300925"/>
                  <a:gd name="connsiteX26" fmla="*/ 18704 w 399704"/>
                  <a:gd name="connsiteY26" fmla="*/ 129540 h 300925"/>
                  <a:gd name="connsiteX27" fmla="*/ 7274 w 399704"/>
                  <a:gd name="connsiteY27" fmla="*/ 60960 h 300925"/>
                  <a:gd name="connsiteX28" fmla="*/ 3464 w 399704"/>
                  <a:gd name="connsiteY28" fmla="*/ 38100 h 300925"/>
                  <a:gd name="connsiteX29" fmla="*/ 7274 w 399704"/>
                  <a:gd name="connsiteY29" fmla="*/ 19050 h 300925"/>
                  <a:gd name="connsiteX30" fmla="*/ 11084 w 399704"/>
                  <a:gd name="connsiteY30" fmla="*/ 7620 h 300925"/>
                  <a:gd name="connsiteX31" fmla="*/ 22514 w 399704"/>
                  <a:gd name="connsiteY31" fmla="*/ 3810 h 300925"/>
                  <a:gd name="connsiteX32" fmla="*/ 56804 w 399704"/>
                  <a:gd name="connsiteY32" fmla="*/ 7620 h 300925"/>
                  <a:gd name="connsiteX33" fmla="*/ 79664 w 399704"/>
                  <a:gd name="connsiteY33" fmla="*/ 15240 h 300925"/>
                  <a:gd name="connsiteX34" fmla="*/ 110144 w 399704"/>
                  <a:gd name="connsiteY34" fmla="*/ 19050 h 300925"/>
                  <a:gd name="connsiteX35" fmla="*/ 163484 w 399704"/>
                  <a:gd name="connsiteY35" fmla="*/ 15240 h 300925"/>
                  <a:gd name="connsiteX36" fmla="*/ 190154 w 399704"/>
                  <a:gd name="connsiteY36" fmla="*/ 7620 h 300925"/>
                  <a:gd name="connsiteX37" fmla="*/ 232064 w 399704"/>
                  <a:gd name="connsiteY37" fmla="*/ 0 h 300925"/>
                  <a:gd name="connsiteX38" fmla="*/ 266354 w 399704"/>
                  <a:gd name="connsiteY38" fmla="*/ 3810 h 300925"/>
                  <a:gd name="connsiteX39" fmla="*/ 277784 w 399704"/>
                  <a:gd name="connsiteY39" fmla="*/ 11430 h 300925"/>
                  <a:gd name="connsiteX40" fmla="*/ 300644 w 399704"/>
                  <a:gd name="connsiteY40" fmla="*/ 19050 h 300925"/>
                  <a:gd name="connsiteX41" fmla="*/ 334934 w 399704"/>
                  <a:gd name="connsiteY41" fmla="*/ 49530 h 300925"/>
                  <a:gd name="connsiteX42" fmla="*/ 346364 w 399704"/>
                  <a:gd name="connsiteY42" fmla="*/ 60960 h 300925"/>
                  <a:gd name="connsiteX43" fmla="*/ 353984 w 399704"/>
                  <a:gd name="connsiteY43" fmla="*/ 72390 h 300925"/>
                  <a:gd name="connsiteX44" fmla="*/ 395894 w 399704"/>
                  <a:gd name="connsiteY44" fmla="*/ 114300 h 3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9704" h="300925">
                    <a:moveTo>
                      <a:pt x="395894" y="114300"/>
                    </a:moveTo>
                    <a:cubicBezTo>
                      <a:pt x="399704" y="123190"/>
                      <a:pt x="382768" y="121287"/>
                      <a:pt x="376844" y="125730"/>
                    </a:cubicBezTo>
                    <a:cubicBezTo>
                      <a:pt x="372533" y="128963"/>
                      <a:pt x="369553" y="133711"/>
                      <a:pt x="365414" y="137160"/>
                    </a:cubicBezTo>
                    <a:cubicBezTo>
                      <a:pt x="361896" y="140091"/>
                      <a:pt x="357794" y="142240"/>
                      <a:pt x="353984" y="144780"/>
                    </a:cubicBezTo>
                    <a:cubicBezTo>
                      <a:pt x="351444" y="148590"/>
                      <a:pt x="348224" y="152026"/>
                      <a:pt x="346364" y="156210"/>
                    </a:cubicBezTo>
                    <a:cubicBezTo>
                      <a:pt x="343102" y="163550"/>
                      <a:pt x="338744" y="179070"/>
                      <a:pt x="338744" y="179070"/>
                    </a:cubicBezTo>
                    <a:cubicBezTo>
                      <a:pt x="340014" y="191770"/>
                      <a:pt x="339684" y="204734"/>
                      <a:pt x="342554" y="217170"/>
                    </a:cubicBezTo>
                    <a:cubicBezTo>
                      <a:pt x="343584" y="221632"/>
                      <a:pt x="348126" y="224504"/>
                      <a:pt x="350174" y="228600"/>
                    </a:cubicBezTo>
                    <a:cubicBezTo>
                      <a:pt x="351970" y="232192"/>
                      <a:pt x="352714" y="236220"/>
                      <a:pt x="353984" y="240030"/>
                    </a:cubicBezTo>
                    <a:cubicBezTo>
                      <a:pt x="352714" y="246380"/>
                      <a:pt x="356126" y="256529"/>
                      <a:pt x="350174" y="259080"/>
                    </a:cubicBezTo>
                    <a:cubicBezTo>
                      <a:pt x="341895" y="262628"/>
                      <a:pt x="323209" y="248723"/>
                      <a:pt x="315884" y="243840"/>
                    </a:cubicBezTo>
                    <a:cubicBezTo>
                      <a:pt x="303184" y="245110"/>
                      <a:pt x="290399" y="245709"/>
                      <a:pt x="277784" y="247650"/>
                    </a:cubicBezTo>
                    <a:cubicBezTo>
                      <a:pt x="263951" y="249778"/>
                      <a:pt x="267482" y="252801"/>
                      <a:pt x="254924" y="259080"/>
                    </a:cubicBezTo>
                    <a:cubicBezTo>
                      <a:pt x="251332" y="260876"/>
                      <a:pt x="247086" y="261094"/>
                      <a:pt x="243494" y="262890"/>
                    </a:cubicBezTo>
                    <a:cubicBezTo>
                      <a:pt x="218563" y="275355"/>
                      <a:pt x="245913" y="265088"/>
                      <a:pt x="220634" y="281940"/>
                    </a:cubicBezTo>
                    <a:cubicBezTo>
                      <a:pt x="217292" y="284168"/>
                      <a:pt x="213014" y="284480"/>
                      <a:pt x="209204" y="285750"/>
                    </a:cubicBezTo>
                    <a:cubicBezTo>
                      <a:pt x="168360" y="258521"/>
                      <a:pt x="230348" y="300925"/>
                      <a:pt x="186344" y="266700"/>
                    </a:cubicBezTo>
                    <a:cubicBezTo>
                      <a:pt x="166693" y="251416"/>
                      <a:pt x="169300" y="253399"/>
                      <a:pt x="152054" y="247650"/>
                    </a:cubicBezTo>
                    <a:cubicBezTo>
                      <a:pt x="148244" y="243840"/>
                      <a:pt x="144877" y="239528"/>
                      <a:pt x="140624" y="236220"/>
                    </a:cubicBezTo>
                    <a:cubicBezTo>
                      <a:pt x="133395" y="230597"/>
                      <a:pt x="117764" y="220980"/>
                      <a:pt x="117764" y="220980"/>
                    </a:cubicBezTo>
                    <a:cubicBezTo>
                      <a:pt x="116494" y="217170"/>
                      <a:pt x="115750" y="213142"/>
                      <a:pt x="113954" y="209550"/>
                    </a:cubicBezTo>
                    <a:cubicBezTo>
                      <a:pt x="111906" y="205454"/>
                      <a:pt x="107364" y="202582"/>
                      <a:pt x="106334" y="198120"/>
                    </a:cubicBezTo>
                    <a:cubicBezTo>
                      <a:pt x="103464" y="185684"/>
                      <a:pt x="110182" y="170231"/>
                      <a:pt x="102524" y="160020"/>
                    </a:cubicBezTo>
                    <a:cubicBezTo>
                      <a:pt x="96240" y="151642"/>
                      <a:pt x="82204" y="154940"/>
                      <a:pt x="72044" y="152400"/>
                    </a:cubicBezTo>
                    <a:lnTo>
                      <a:pt x="56804" y="148590"/>
                    </a:lnTo>
                    <a:cubicBezTo>
                      <a:pt x="52994" y="146050"/>
                      <a:pt x="49583" y="142774"/>
                      <a:pt x="45374" y="140970"/>
                    </a:cubicBezTo>
                    <a:cubicBezTo>
                      <a:pt x="10930" y="126208"/>
                      <a:pt x="47400" y="148670"/>
                      <a:pt x="18704" y="129540"/>
                    </a:cubicBezTo>
                    <a:cubicBezTo>
                      <a:pt x="0" y="101484"/>
                      <a:pt x="13446" y="125765"/>
                      <a:pt x="7274" y="60960"/>
                    </a:cubicBezTo>
                    <a:cubicBezTo>
                      <a:pt x="6542" y="53270"/>
                      <a:pt x="4734" y="45720"/>
                      <a:pt x="3464" y="38100"/>
                    </a:cubicBezTo>
                    <a:cubicBezTo>
                      <a:pt x="4734" y="31750"/>
                      <a:pt x="5703" y="25332"/>
                      <a:pt x="7274" y="19050"/>
                    </a:cubicBezTo>
                    <a:cubicBezTo>
                      <a:pt x="8248" y="15154"/>
                      <a:pt x="8244" y="10460"/>
                      <a:pt x="11084" y="7620"/>
                    </a:cubicBezTo>
                    <a:cubicBezTo>
                      <a:pt x="13924" y="4780"/>
                      <a:pt x="18704" y="5080"/>
                      <a:pt x="22514" y="3810"/>
                    </a:cubicBezTo>
                    <a:cubicBezTo>
                      <a:pt x="33944" y="5080"/>
                      <a:pt x="45527" y="5365"/>
                      <a:pt x="56804" y="7620"/>
                    </a:cubicBezTo>
                    <a:cubicBezTo>
                      <a:pt x="64680" y="9195"/>
                      <a:pt x="71694" y="14244"/>
                      <a:pt x="79664" y="15240"/>
                    </a:cubicBezTo>
                    <a:lnTo>
                      <a:pt x="110144" y="19050"/>
                    </a:lnTo>
                    <a:cubicBezTo>
                      <a:pt x="127924" y="17780"/>
                      <a:pt x="145768" y="17208"/>
                      <a:pt x="163484" y="15240"/>
                    </a:cubicBezTo>
                    <a:cubicBezTo>
                      <a:pt x="176312" y="13815"/>
                      <a:pt x="178595" y="10510"/>
                      <a:pt x="190154" y="7620"/>
                    </a:cubicBezTo>
                    <a:cubicBezTo>
                      <a:pt x="200804" y="4957"/>
                      <a:pt x="221873" y="1698"/>
                      <a:pt x="232064" y="0"/>
                    </a:cubicBezTo>
                    <a:cubicBezTo>
                      <a:pt x="243494" y="1270"/>
                      <a:pt x="255197" y="1021"/>
                      <a:pt x="266354" y="3810"/>
                    </a:cubicBezTo>
                    <a:cubicBezTo>
                      <a:pt x="270796" y="4921"/>
                      <a:pt x="273600" y="9570"/>
                      <a:pt x="277784" y="11430"/>
                    </a:cubicBezTo>
                    <a:cubicBezTo>
                      <a:pt x="285124" y="14692"/>
                      <a:pt x="293961" y="14595"/>
                      <a:pt x="300644" y="19050"/>
                    </a:cubicBezTo>
                    <a:cubicBezTo>
                      <a:pt x="321040" y="32648"/>
                      <a:pt x="308836" y="23432"/>
                      <a:pt x="334934" y="49530"/>
                    </a:cubicBezTo>
                    <a:cubicBezTo>
                      <a:pt x="338744" y="53340"/>
                      <a:pt x="343375" y="56477"/>
                      <a:pt x="346364" y="60960"/>
                    </a:cubicBezTo>
                    <a:cubicBezTo>
                      <a:pt x="348904" y="64770"/>
                      <a:pt x="350942" y="68968"/>
                      <a:pt x="353984" y="72390"/>
                    </a:cubicBezTo>
                    <a:cubicBezTo>
                      <a:pt x="382405" y="104363"/>
                      <a:pt x="392084" y="105410"/>
                      <a:pt x="395894" y="11430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90" name="Freeform 33">
                <a:extLst>
                  <a:ext uri="{FF2B5EF4-FFF2-40B4-BE49-F238E27FC236}">
                    <a16:creationId xmlns:a16="http://schemas.microsoft.com/office/drawing/2014/main" id="{4AF2202A-F493-48CA-BA7B-7B02C813591D}"/>
                  </a:ext>
                </a:extLst>
              </p:cNvPr>
              <p:cNvSpPr/>
              <p:nvPr/>
            </p:nvSpPr>
            <p:spPr>
              <a:xfrm>
                <a:off x="3884883" y="3211956"/>
                <a:ext cx="717834" cy="693606"/>
              </a:xfrm>
              <a:custGeom>
                <a:avLst/>
                <a:gdLst>
                  <a:gd name="connsiteX0" fmla="*/ 679652 w 718067"/>
                  <a:gd name="connsiteY0" fmla="*/ 118110 h 694099"/>
                  <a:gd name="connsiteX1" fmla="*/ 687272 w 718067"/>
                  <a:gd name="connsiteY1" fmla="*/ 171450 h 694099"/>
                  <a:gd name="connsiteX2" fmla="*/ 691082 w 718067"/>
                  <a:gd name="connsiteY2" fmla="*/ 182880 h 694099"/>
                  <a:gd name="connsiteX3" fmla="*/ 698702 w 718067"/>
                  <a:gd name="connsiteY3" fmla="*/ 213360 h 694099"/>
                  <a:gd name="connsiteX4" fmla="*/ 691082 w 718067"/>
                  <a:gd name="connsiteY4" fmla="*/ 293370 h 694099"/>
                  <a:gd name="connsiteX5" fmla="*/ 683462 w 718067"/>
                  <a:gd name="connsiteY5" fmla="*/ 304800 h 694099"/>
                  <a:gd name="connsiteX6" fmla="*/ 672032 w 718067"/>
                  <a:gd name="connsiteY6" fmla="*/ 312420 h 694099"/>
                  <a:gd name="connsiteX7" fmla="*/ 687272 w 718067"/>
                  <a:gd name="connsiteY7" fmla="*/ 335280 h 694099"/>
                  <a:gd name="connsiteX8" fmla="*/ 694892 w 718067"/>
                  <a:gd name="connsiteY8" fmla="*/ 358140 h 694099"/>
                  <a:gd name="connsiteX9" fmla="*/ 702512 w 718067"/>
                  <a:gd name="connsiteY9" fmla="*/ 438150 h 694099"/>
                  <a:gd name="connsiteX10" fmla="*/ 706322 w 718067"/>
                  <a:gd name="connsiteY10" fmla="*/ 468630 h 694099"/>
                  <a:gd name="connsiteX11" fmla="*/ 713942 w 718067"/>
                  <a:gd name="connsiteY11" fmla="*/ 495300 h 694099"/>
                  <a:gd name="connsiteX12" fmla="*/ 702512 w 718067"/>
                  <a:gd name="connsiteY12" fmla="*/ 541020 h 694099"/>
                  <a:gd name="connsiteX13" fmla="*/ 694892 w 718067"/>
                  <a:gd name="connsiteY13" fmla="*/ 563880 h 694099"/>
                  <a:gd name="connsiteX14" fmla="*/ 687272 w 718067"/>
                  <a:gd name="connsiteY14" fmla="*/ 575310 h 694099"/>
                  <a:gd name="connsiteX15" fmla="*/ 664412 w 718067"/>
                  <a:gd name="connsiteY15" fmla="*/ 590550 h 694099"/>
                  <a:gd name="connsiteX16" fmla="*/ 656792 w 718067"/>
                  <a:gd name="connsiteY16" fmla="*/ 601980 h 694099"/>
                  <a:gd name="connsiteX17" fmla="*/ 645362 w 718067"/>
                  <a:gd name="connsiteY17" fmla="*/ 613410 h 694099"/>
                  <a:gd name="connsiteX18" fmla="*/ 630122 w 718067"/>
                  <a:gd name="connsiteY18" fmla="*/ 689610 h 694099"/>
                  <a:gd name="connsiteX19" fmla="*/ 607262 w 718067"/>
                  <a:gd name="connsiteY19" fmla="*/ 681990 h 694099"/>
                  <a:gd name="connsiteX20" fmla="*/ 595832 w 718067"/>
                  <a:gd name="connsiteY20" fmla="*/ 674370 h 694099"/>
                  <a:gd name="connsiteX21" fmla="*/ 572972 w 718067"/>
                  <a:gd name="connsiteY21" fmla="*/ 666750 h 694099"/>
                  <a:gd name="connsiteX22" fmla="*/ 561542 w 718067"/>
                  <a:gd name="connsiteY22" fmla="*/ 662940 h 694099"/>
                  <a:gd name="connsiteX23" fmla="*/ 538682 w 718067"/>
                  <a:gd name="connsiteY23" fmla="*/ 655320 h 694099"/>
                  <a:gd name="connsiteX24" fmla="*/ 527252 w 718067"/>
                  <a:gd name="connsiteY24" fmla="*/ 651510 h 694099"/>
                  <a:gd name="connsiteX25" fmla="*/ 428192 w 718067"/>
                  <a:gd name="connsiteY25" fmla="*/ 655320 h 694099"/>
                  <a:gd name="connsiteX26" fmla="*/ 390092 w 718067"/>
                  <a:gd name="connsiteY26" fmla="*/ 651510 h 694099"/>
                  <a:gd name="connsiteX27" fmla="*/ 382472 w 718067"/>
                  <a:gd name="connsiteY27" fmla="*/ 628650 h 694099"/>
                  <a:gd name="connsiteX28" fmla="*/ 348182 w 718067"/>
                  <a:gd name="connsiteY28" fmla="*/ 617220 h 694099"/>
                  <a:gd name="connsiteX29" fmla="*/ 336752 w 718067"/>
                  <a:gd name="connsiteY29" fmla="*/ 613410 h 694099"/>
                  <a:gd name="connsiteX30" fmla="*/ 313892 w 718067"/>
                  <a:gd name="connsiteY30" fmla="*/ 594360 h 694099"/>
                  <a:gd name="connsiteX31" fmla="*/ 302462 w 718067"/>
                  <a:gd name="connsiteY31" fmla="*/ 586740 h 694099"/>
                  <a:gd name="connsiteX32" fmla="*/ 291032 w 718067"/>
                  <a:gd name="connsiteY32" fmla="*/ 575310 h 694099"/>
                  <a:gd name="connsiteX33" fmla="*/ 279602 w 718067"/>
                  <a:gd name="connsiteY33" fmla="*/ 571500 h 694099"/>
                  <a:gd name="connsiteX34" fmla="*/ 268172 w 718067"/>
                  <a:gd name="connsiteY34" fmla="*/ 563880 h 694099"/>
                  <a:gd name="connsiteX35" fmla="*/ 260552 w 718067"/>
                  <a:gd name="connsiteY35" fmla="*/ 552450 h 694099"/>
                  <a:gd name="connsiteX36" fmla="*/ 237692 w 718067"/>
                  <a:gd name="connsiteY36" fmla="*/ 541020 h 694099"/>
                  <a:gd name="connsiteX37" fmla="*/ 211022 w 718067"/>
                  <a:gd name="connsiteY37" fmla="*/ 544830 h 694099"/>
                  <a:gd name="connsiteX38" fmla="*/ 127202 w 718067"/>
                  <a:gd name="connsiteY38" fmla="*/ 537210 h 694099"/>
                  <a:gd name="connsiteX39" fmla="*/ 108152 w 718067"/>
                  <a:gd name="connsiteY39" fmla="*/ 502920 h 694099"/>
                  <a:gd name="connsiteX40" fmla="*/ 96722 w 718067"/>
                  <a:gd name="connsiteY40" fmla="*/ 495300 h 694099"/>
                  <a:gd name="connsiteX41" fmla="*/ 89102 w 718067"/>
                  <a:gd name="connsiteY41" fmla="*/ 472440 h 694099"/>
                  <a:gd name="connsiteX42" fmla="*/ 66242 w 718067"/>
                  <a:gd name="connsiteY42" fmla="*/ 453390 h 694099"/>
                  <a:gd name="connsiteX43" fmla="*/ 54812 w 718067"/>
                  <a:gd name="connsiteY43" fmla="*/ 441960 h 694099"/>
                  <a:gd name="connsiteX44" fmla="*/ 35762 w 718067"/>
                  <a:gd name="connsiteY44" fmla="*/ 438150 h 694099"/>
                  <a:gd name="connsiteX45" fmla="*/ 31952 w 718067"/>
                  <a:gd name="connsiteY45" fmla="*/ 369570 h 694099"/>
                  <a:gd name="connsiteX46" fmla="*/ 28142 w 718067"/>
                  <a:gd name="connsiteY46" fmla="*/ 358140 h 694099"/>
                  <a:gd name="connsiteX47" fmla="*/ 31952 w 718067"/>
                  <a:gd name="connsiteY47" fmla="*/ 300990 h 694099"/>
                  <a:gd name="connsiteX48" fmla="*/ 28142 w 718067"/>
                  <a:gd name="connsiteY48" fmla="*/ 247650 h 694099"/>
                  <a:gd name="connsiteX49" fmla="*/ 5282 w 718067"/>
                  <a:gd name="connsiteY49" fmla="*/ 243840 h 694099"/>
                  <a:gd name="connsiteX50" fmla="*/ 9092 w 718067"/>
                  <a:gd name="connsiteY50" fmla="*/ 205740 h 694099"/>
                  <a:gd name="connsiteX51" fmla="*/ 16712 w 718067"/>
                  <a:gd name="connsiteY51" fmla="*/ 182880 h 694099"/>
                  <a:gd name="connsiteX52" fmla="*/ 24332 w 718067"/>
                  <a:gd name="connsiteY52" fmla="*/ 160020 h 694099"/>
                  <a:gd name="connsiteX53" fmla="*/ 28142 w 718067"/>
                  <a:gd name="connsiteY53" fmla="*/ 148590 h 694099"/>
                  <a:gd name="connsiteX54" fmla="*/ 31952 w 718067"/>
                  <a:gd name="connsiteY54" fmla="*/ 137160 h 694099"/>
                  <a:gd name="connsiteX55" fmla="*/ 35762 w 718067"/>
                  <a:gd name="connsiteY55" fmla="*/ 95250 h 694099"/>
                  <a:gd name="connsiteX56" fmla="*/ 47192 w 718067"/>
                  <a:gd name="connsiteY56" fmla="*/ 87630 h 694099"/>
                  <a:gd name="connsiteX57" fmla="*/ 100532 w 718067"/>
                  <a:gd name="connsiteY57" fmla="*/ 80010 h 694099"/>
                  <a:gd name="connsiteX58" fmla="*/ 123392 w 718067"/>
                  <a:gd name="connsiteY58" fmla="*/ 68580 h 694099"/>
                  <a:gd name="connsiteX59" fmla="*/ 134822 w 718067"/>
                  <a:gd name="connsiteY59" fmla="*/ 64770 h 694099"/>
                  <a:gd name="connsiteX60" fmla="*/ 157682 w 718067"/>
                  <a:gd name="connsiteY60" fmla="*/ 53340 h 694099"/>
                  <a:gd name="connsiteX61" fmla="*/ 203402 w 718067"/>
                  <a:gd name="connsiteY61" fmla="*/ 41910 h 694099"/>
                  <a:gd name="connsiteX62" fmla="*/ 237692 w 718067"/>
                  <a:gd name="connsiteY62" fmla="*/ 22860 h 694099"/>
                  <a:gd name="connsiteX63" fmla="*/ 271982 w 718067"/>
                  <a:gd name="connsiteY63" fmla="*/ 3810 h 694099"/>
                  <a:gd name="connsiteX64" fmla="*/ 283412 w 718067"/>
                  <a:gd name="connsiteY64" fmla="*/ 0 h 694099"/>
                  <a:gd name="connsiteX65" fmla="*/ 310082 w 718067"/>
                  <a:gd name="connsiteY65" fmla="*/ 7620 h 694099"/>
                  <a:gd name="connsiteX66" fmla="*/ 325322 w 718067"/>
                  <a:gd name="connsiteY66" fmla="*/ 41910 h 694099"/>
                  <a:gd name="connsiteX67" fmla="*/ 348182 w 718067"/>
                  <a:gd name="connsiteY67" fmla="*/ 57150 h 694099"/>
                  <a:gd name="connsiteX68" fmla="*/ 355802 w 718067"/>
                  <a:gd name="connsiteY68" fmla="*/ 68580 h 694099"/>
                  <a:gd name="connsiteX69" fmla="*/ 371042 w 718067"/>
                  <a:gd name="connsiteY69" fmla="*/ 72390 h 694099"/>
                  <a:gd name="connsiteX70" fmla="*/ 382472 w 718067"/>
                  <a:gd name="connsiteY70" fmla="*/ 76200 h 694099"/>
                  <a:gd name="connsiteX71" fmla="*/ 412952 w 718067"/>
                  <a:gd name="connsiteY71" fmla="*/ 72390 h 694099"/>
                  <a:gd name="connsiteX72" fmla="*/ 424382 w 718067"/>
                  <a:gd name="connsiteY72" fmla="*/ 64770 h 694099"/>
                  <a:gd name="connsiteX73" fmla="*/ 435812 w 718067"/>
                  <a:gd name="connsiteY73" fmla="*/ 60960 h 694099"/>
                  <a:gd name="connsiteX74" fmla="*/ 519632 w 718067"/>
                  <a:gd name="connsiteY74" fmla="*/ 64770 h 694099"/>
                  <a:gd name="connsiteX75" fmla="*/ 588212 w 718067"/>
                  <a:gd name="connsiteY75" fmla="*/ 72390 h 694099"/>
                  <a:gd name="connsiteX76" fmla="*/ 611072 w 718067"/>
                  <a:gd name="connsiteY76" fmla="*/ 80010 h 694099"/>
                  <a:gd name="connsiteX77" fmla="*/ 660602 w 718067"/>
                  <a:gd name="connsiteY77" fmla="*/ 87630 h 694099"/>
                  <a:gd name="connsiteX78" fmla="*/ 672032 w 718067"/>
                  <a:gd name="connsiteY78" fmla="*/ 91440 h 694099"/>
                  <a:gd name="connsiteX79" fmla="*/ 702512 w 718067"/>
                  <a:gd name="connsiteY79" fmla="*/ 125730 h 694099"/>
                  <a:gd name="connsiteX80" fmla="*/ 679652 w 718067"/>
                  <a:gd name="connsiteY80" fmla="*/ 118110 h 6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18067" h="694099">
                    <a:moveTo>
                      <a:pt x="679652" y="118110"/>
                    </a:moveTo>
                    <a:cubicBezTo>
                      <a:pt x="681300" y="131292"/>
                      <a:pt x="684133" y="157324"/>
                      <a:pt x="687272" y="171450"/>
                    </a:cubicBezTo>
                    <a:cubicBezTo>
                      <a:pt x="688143" y="175370"/>
                      <a:pt x="690108" y="178984"/>
                      <a:pt x="691082" y="182880"/>
                    </a:cubicBezTo>
                    <a:lnTo>
                      <a:pt x="698702" y="213360"/>
                    </a:lnTo>
                    <a:cubicBezTo>
                      <a:pt x="698606" y="215080"/>
                      <a:pt x="701441" y="272651"/>
                      <a:pt x="691082" y="293370"/>
                    </a:cubicBezTo>
                    <a:cubicBezTo>
                      <a:pt x="689034" y="297466"/>
                      <a:pt x="686700" y="301562"/>
                      <a:pt x="683462" y="304800"/>
                    </a:cubicBezTo>
                    <a:cubicBezTo>
                      <a:pt x="680224" y="308038"/>
                      <a:pt x="675842" y="309880"/>
                      <a:pt x="672032" y="312420"/>
                    </a:cubicBezTo>
                    <a:cubicBezTo>
                      <a:pt x="684637" y="350234"/>
                      <a:pt x="663489" y="292471"/>
                      <a:pt x="687272" y="335280"/>
                    </a:cubicBezTo>
                    <a:cubicBezTo>
                      <a:pt x="691173" y="342301"/>
                      <a:pt x="694892" y="358140"/>
                      <a:pt x="694892" y="358140"/>
                    </a:cubicBezTo>
                    <a:cubicBezTo>
                      <a:pt x="701363" y="455198"/>
                      <a:pt x="694695" y="383429"/>
                      <a:pt x="702512" y="438150"/>
                    </a:cubicBezTo>
                    <a:cubicBezTo>
                      <a:pt x="703960" y="448286"/>
                      <a:pt x="704639" y="458530"/>
                      <a:pt x="706322" y="468630"/>
                    </a:cubicBezTo>
                    <a:cubicBezTo>
                      <a:pt x="707917" y="478198"/>
                      <a:pt x="710922" y="486241"/>
                      <a:pt x="713942" y="495300"/>
                    </a:cubicBezTo>
                    <a:cubicBezTo>
                      <a:pt x="705720" y="569300"/>
                      <a:pt x="718067" y="506022"/>
                      <a:pt x="702512" y="541020"/>
                    </a:cubicBezTo>
                    <a:cubicBezTo>
                      <a:pt x="699250" y="548360"/>
                      <a:pt x="699347" y="557197"/>
                      <a:pt x="694892" y="563880"/>
                    </a:cubicBezTo>
                    <a:cubicBezTo>
                      <a:pt x="692352" y="567690"/>
                      <a:pt x="690718" y="572295"/>
                      <a:pt x="687272" y="575310"/>
                    </a:cubicBezTo>
                    <a:cubicBezTo>
                      <a:pt x="680380" y="581341"/>
                      <a:pt x="664412" y="590550"/>
                      <a:pt x="664412" y="590550"/>
                    </a:cubicBezTo>
                    <a:cubicBezTo>
                      <a:pt x="661872" y="594360"/>
                      <a:pt x="659723" y="598462"/>
                      <a:pt x="656792" y="601980"/>
                    </a:cubicBezTo>
                    <a:cubicBezTo>
                      <a:pt x="653343" y="606119"/>
                      <a:pt x="646370" y="608117"/>
                      <a:pt x="645362" y="613410"/>
                    </a:cubicBezTo>
                    <a:cubicBezTo>
                      <a:pt x="629993" y="694099"/>
                      <a:pt x="662863" y="667783"/>
                      <a:pt x="630122" y="689610"/>
                    </a:cubicBezTo>
                    <a:cubicBezTo>
                      <a:pt x="622502" y="687070"/>
                      <a:pt x="613945" y="686445"/>
                      <a:pt x="607262" y="681990"/>
                    </a:cubicBezTo>
                    <a:cubicBezTo>
                      <a:pt x="603452" y="679450"/>
                      <a:pt x="600016" y="676230"/>
                      <a:pt x="595832" y="674370"/>
                    </a:cubicBezTo>
                    <a:cubicBezTo>
                      <a:pt x="588492" y="671108"/>
                      <a:pt x="580592" y="669290"/>
                      <a:pt x="572972" y="666750"/>
                    </a:cubicBezTo>
                    <a:lnTo>
                      <a:pt x="561542" y="662940"/>
                    </a:lnTo>
                    <a:lnTo>
                      <a:pt x="538682" y="655320"/>
                    </a:lnTo>
                    <a:lnTo>
                      <a:pt x="527252" y="651510"/>
                    </a:lnTo>
                    <a:cubicBezTo>
                      <a:pt x="494232" y="652780"/>
                      <a:pt x="461236" y="655320"/>
                      <a:pt x="428192" y="655320"/>
                    </a:cubicBezTo>
                    <a:cubicBezTo>
                      <a:pt x="415429" y="655320"/>
                      <a:pt x="401117" y="657941"/>
                      <a:pt x="390092" y="651510"/>
                    </a:cubicBezTo>
                    <a:cubicBezTo>
                      <a:pt x="383154" y="647463"/>
                      <a:pt x="390092" y="631190"/>
                      <a:pt x="382472" y="628650"/>
                    </a:cubicBezTo>
                    <a:lnTo>
                      <a:pt x="348182" y="617220"/>
                    </a:lnTo>
                    <a:cubicBezTo>
                      <a:pt x="344372" y="615950"/>
                      <a:pt x="340094" y="615638"/>
                      <a:pt x="336752" y="613410"/>
                    </a:cubicBezTo>
                    <a:cubicBezTo>
                      <a:pt x="308373" y="594491"/>
                      <a:pt x="343228" y="618806"/>
                      <a:pt x="313892" y="594360"/>
                    </a:cubicBezTo>
                    <a:cubicBezTo>
                      <a:pt x="310374" y="591429"/>
                      <a:pt x="305980" y="589671"/>
                      <a:pt x="302462" y="586740"/>
                    </a:cubicBezTo>
                    <a:cubicBezTo>
                      <a:pt x="298323" y="583291"/>
                      <a:pt x="295515" y="578299"/>
                      <a:pt x="291032" y="575310"/>
                    </a:cubicBezTo>
                    <a:cubicBezTo>
                      <a:pt x="287690" y="573082"/>
                      <a:pt x="283194" y="573296"/>
                      <a:pt x="279602" y="571500"/>
                    </a:cubicBezTo>
                    <a:cubicBezTo>
                      <a:pt x="275506" y="569452"/>
                      <a:pt x="271982" y="566420"/>
                      <a:pt x="268172" y="563880"/>
                    </a:cubicBezTo>
                    <a:cubicBezTo>
                      <a:pt x="265632" y="560070"/>
                      <a:pt x="263790" y="555688"/>
                      <a:pt x="260552" y="552450"/>
                    </a:cubicBezTo>
                    <a:cubicBezTo>
                      <a:pt x="253166" y="545064"/>
                      <a:pt x="246988" y="544119"/>
                      <a:pt x="237692" y="541020"/>
                    </a:cubicBezTo>
                    <a:cubicBezTo>
                      <a:pt x="228802" y="542290"/>
                      <a:pt x="220002" y="544830"/>
                      <a:pt x="211022" y="544830"/>
                    </a:cubicBezTo>
                    <a:cubicBezTo>
                      <a:pt x="153616" y="544830"/>
                      <a:pt x="160902" y="545635"/>
                      <a:pt x="127202" y="537210"/>
                    </a:cubicBezTo>
                    <a:cubicBezTo>
                      <a:pt x="123232" y="525299"/>
                      <a:pt x="119381" y="510406"/>
                      <a:pt x="108152" y="502920"/>
                    </a:cubicBezTo>
                    <a:lnTo>
                      <a:pt x="96722" y="495300"/>
                    </a:lnTo>
                    <a:cubicBezTo>
                      <a:pt x="94182" y="487680"/>
                      <a:pt x="94782" y="478120"/>
                      <a:pt x="89102" y="472440"/>
                    </a:cubicBezTo>
                    <a:cubicBezTo>
                      <a:pt x="55709" y="439047"/>
                      <a:pt x="98068" y="479912"/>
                      <a:pt x="66242" y="453390"/>
                    </a:cubicBezTo>
                    <a:cubicBezTo>
                      <a:pt x="62103" y="449941"/>
                      <a:pt x="59631" y="444370"/>
                      <a:pt x="54812" y="441960"/>
                    </a:cubicBezTo>
                    <a:cubicBezTo>
                      <a:pt x="49020" y="439064"/>
                      <a:pt x="42112" y="439420"/>
                      <a:pt x="35762" y="438150"/>
                    </a:cubicBezTo>
                    <a:cubicBezTo>
                      <a:pt x="34492" y="415290"/>
                      <a:pt x="34123" y="392362"/>
                      <a:pt x="31952" y="369570"/>
                    </a:cubicBezTo>
                    <a:cubicBezTo>
                      <a:pt x="31571" y="365572"/>
                      <a:pt x="28142" y="362156"/>
                      <a:pt x="28142" y="358140"/>
                    </a:cubicBezTo>
                    <a:cubicBezTo>
                      <a:pt x="28142" y="339048"/>
                      <a:pt x="30682" y="320040"/>
                      <a:pt x="31952" y="300990"/>
                    </a:cubicBezTo>
                    <a:cubicBezTo>
                      <a:pt x="30682" y="283210"/>
                      <a:pt x="35680" y="263803"/>
                      <a:pt x="28142" y="247650"/>
                    </a:cubicBezTo>
                    <a:cubicBezTo>
                      <a:pt x="24875" y="240650"/>
                      <a:pt x="8479" y="250873"/>
                      <a:pt x="5282" y="243840"/>
                    </a:cubicBezTo>
                    <a:cubicBezTo>
                      <a:pt x="0" y="232221"/>
                      <a:pt x="6740" y="218285"/>
                      <a:pt x="9092" y="205740"/>
                    </a:cubicBezTo>
                    <a:cubicBezTo>
                      <a:pt x="10572" y="197845"/>
                      <a:pt x="14172" y="190500"/>
                      <a:pt x="16712" y="182880"/>
                    </a:cubicBezTo>
                    <a:lnTo>
                      <a:pt x="24332" y="160020"/>
                    </a:lnTo>
                    <a:lnTo>
                      <a:pt x="28142" y="148590"/>
                    </a:lnTo>
                    <a:lnTo>
                      <a:pt x="31952" y="137160"/>
                    </a:lnTo>
                    <a:cubicBezTo>
                      <a:pt x="33222" y="123190"/>
                      <a:pt x="31637" y="108657"/>
                      <a:pt x="35762" y="95250"/>
                    </a:cubicBezTo>
                    <a:cubicBezTo>
                      <a:pt x="37109" y="90873"/>
                      <a:pt x="42848" y="89078"/>
                      <a:pt x="47192" y="87630"/>
                    </a:cubicBezTo>
                    <a:cubicBezTo>
                      <a:pt x="53784" y="85433"/>
                      <a:pt x="97335" y="80410"/>
                      <a:pt x="100532" y="80010"/>
                    </a:cubicBezTo>
                    <a:cubicBezTo>
                      <a:pt x="129262" y="70433"/>
                      <a:pt x="93849" y="83352"/>
                      <a:pt x="123392" y="68580"/>
                    </a:cubicBezTo>
                    <a:cubicBezTo>
                      <a:pt x="126984" y="66784"/>
                      <a:pt x="131230" y="66566"/>
                      <a:pt x="134822" y="64770"/>
                    </a:cubicBezTo>
                    <a:cubicBezTo>
                      <a:pt x="151262" y="56550"/>
                      <a:pt x="140444" y="57171"/>
                      <a:pt x="157682" y="53340"/>
                    </a:cubicBezTo>
                    <a:cubicBezTo>
                      <a:pt x="170537" y="50483"/>
                      <a:pt x="191854" y="49609"/>
                      <a:pt x="203402" y="41910"/>
                    </a:cubicBezTo>
                    <a:cubicBezTo>
                      <a:pt x="229604" y="24442"/>
                      <a:pt x="217574" y="29566"/>
                      <a:pt x="237692" y="22860"/>
                    </a:cubicBezTo>
                    <a:cubicBezTo>
                      <a:pt x="254802" y="5750"/>
                      <a:pt x="244010" y="13134"/>
                      <a:pt x="271982" y="3810"/>
                    </a:cubicBezTo>
                    <a:lnTo>
                      <a:pt x="283412" y="0"/>
                    </a:lnTo>
                    <a:cubicBezTo>
                      <a:pt x="284408" y="249"/>
                      <a:pt x="307598" y="5632"/>
                      <a:pt x="310082" y="7620"/>
                    </a:cubicBezTo>
                    <a:cubicBezTo>
                      <a:pt x="331589" y="24826"/>
                      <a:pt x="299710" y="16298"/>
                      <a:pt x="325322" y="41910"/>
                    </a:cubicBezTo>
                    <a:cubicBezTo>
                      <a:pt x="339592" y="56180"/>
                      <a:pt x="331640" y="51636"/>
                      <a:pt x="348182" y="57150"/>
                    </a:cubicBezTo>
                    <a:cubicBezTo>
                      <a:pt x="350722" y="60960"/>
                      <a:pt x="351992" y="66040"/>
                      <a:pt x="355802" y="68580"/>
                    </a:cubicBezTo>
                    <a:cubicBezTo>
                      <a:pt x="360159" y="71485"/>
                      <a:pt x="366007" y="70951"/>
                      <a:pt x="371042" y="72390"/>
                    </a:cubicBezTo>
                    <a:cubicBezTo>
                      <a:pt x="374904" y="73493"/>
                      <a:pt x="378662" y="74930"/>
                      <a:pt x="382472" y="76200"/>
                    </a:cubicBezTo>
                    <a:cubicBezTo>
                      <a:pt x="392632" y="74930"/>
                      <a:pt x="403074" y="75084"/>
                      <a:pt x="412952" y="72390"/>
                    </a:cubicBezTo>
                    <a:cubicBezTo>
                      <a:pt x="417370" y="71185"/>
                      <a:pt x="420286" y="66818"/>
                      <a:pt x="424382" y="64770"/>
                    </a:cubicBezTo>
                    <a:cubicBezTo>
                      <a:pt x="427974" y="62974"/>
                      <a:pt x="432002" y="62230"/>
                      <a:pt x="435812" y="60960"/>
                    </a:cubicBezTo>
                    <a:cubicBezTo>
                      <a:pt x="463752" y="62230"/>
                      <a:pt x="491741" y="62678"/>
                      <a:pt x="519632" y="64770"/>
                    </a:cubicBezTo>
                    <a:cubicBezTo>
                      <a:pt x="542568" y="66490"/>
                      <a:pt x="588212" y="72390"/>
                      <a:pt x="588212" y="72390"/>
                    </a:cubicBezTo>
                    <a:cubicBezTo>
                      <a:pt x="595832" y="74930"/>
                      <a:pt x="603121" y="78874"/>
                      <a:pt x="611072" y="80010"/>
                    </a:cubicBezTo>
                    <a:cubicBezTo>
                      <a:pt x="619579" y="81225"/>
                      <a:pt x="651087" y="85515"/>
                      <a:pt x="660602" y="87630"/>
                    </a:cubicBezTo>
                    <a:cubicBezTo>
                      <a:pt x="664522" y="88501"/>
                      <a:pt x="668222" y="90170"/>
                      <a:pt x="672032" y="91440"/>
                    </a:cubicBezTo>
                    <a:cubicBezTo>
                      <a:pt x="678976" y="101856"/>
                      <a:pt x="692073" y="123120"/>
                      <a:pt x="702512" y="125730"/>
                    </a:cubicBezTo>
                    <a:lnTo>
                      <a:pt x="679652" y="11811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grpSp>
        <p:sp>
          <p:nvSpPr>
            <p:cNvPr id="68" name="Freeform 5">
              <a:extLst>
                <a:ext uri="{FF2B5EF4-FFF2-40B4-BE49-F238E27FC236}">
                  <a16:creationId xmlns:a16="http://schemas.microsoft.com/office/drawing/2014/main" id="{92E46C15-AAFE-430D-BD47-A5C245E0CB92}"/>
                </a:ext>
              </a:extLst>
            </p:cNvPr>
            <p:cNvSpPr/>
            <p:nvPr/>
          </p:nvSpPr>
          <p:spPr bwMode="auto">
            <a:xfrm>
              <a:off x="3704919" y="3657600"/>
              <a:ext cx="805038" cy="382588"/>
            </a:xfrm>
            <a:custGeom>
              <a:avLst/>
              <a:gdLst>
                <a:gd name="connsiteX0" fmla="*/ 218364 w 805218"/>
                <a:gd name="connsiteY0" fmla="*/ 6436 h 381749"/>
                <a:gd name="connsiteX1" fmla="*/ 122830 w 805218"/>
                <a:gd name="connsiteY1" fmla="*/ 6436 h 381749"/>
                <a:gd name="connsiteX2" fmla="*/ 81887 w 805218"/>
                <a:gd name="connsiteY2" fmla="*/ 33731 h 381749"/>
                <a:gd name="connsiteX3" fmla="*/ 20472 w 805218"/>
                <a:gd name="connsiteY3" fmla="*/ 54203 h 381749"/>
                <a:gd name="connsiteX4" fmla="*/ 0 w 805218"/>
                <a:gd name="connsiteY4" fmla="*/ 61027 h 381749"/>
                <a:gd name="connsiteX5" fmla="*/ 27296 w 805218"/>
                <a:gd name="connsiteY5" fmla="*/ 136090 h 381749"/>
                <a:gd name="connsiteX6" fmla="*/ 68239 w 805218"/>
                <a:gd name="connsiteY6" fmla="*/ 156561 h 381749"/>
                <a:gd name="connsiteX7" fmla="*/ 102358 w 805218"/>
                <a:gd name="connsiteY7" fmla="*/ 217976 h 381749"/>
                <a:gd name="connsiteX8" fmla="*/ 116006 w 805218"/>
                <a:gd name="connsiteY8" fmla="*/ 238448 h 381749"/>
                <a:gd name="connsiteX9" fmla="*/ 170597 w 805218"/>
                <a:gd name="connsiteY9" fmla="*/ 245272 h 381749"/>
                <a:gd name="connsiteX10" fmla="*/ 238836 w 805218"/>
                <a:gd name="connsiteY10" fmla="*/ 245272 h 381749"/>
                <a:gd name="connsiteX11" fmla="*/ 279779 w 805218"/>
                <a:gd name="connsiteY11" fmla="*/ 231624 h 381749"/>
                <a:gd name="connsiteX12" fmla="*/ 348018 w 805218"/>
                <a:gd name="connsiteY12" fmla="*/ 238448 h 381749"/>
                <a:gd name="connsiteX13" fmla="*/ 341194 w 805218"/>
                <a:gd name="connsiteY13" fmla="*/ 258919 h 381749"/>
                <a:gd name="connsiteX14" fmla="*/ 361666 w 805218"/>
                <a:gd name="connsiteY14" fmla="*/ 327158 h 381749"/>
                <a:gd name="connsiteX15" fmla="*/ 402609 w 805218"/>
                <a:gd name="connsiteY15" fmla="*/ 368102 h 381749"/>
                <a:gd name="connsiteX16" fmla="*/ 443552 w 805218"/>
                <a:gd name="connsiteY16" fmla="*/ 381749 h 381749"/>
                <a:gd name="connsiteX17" fmla="*/ 498143 w 805218"/>
                <a:gd name="connsiteY17" fmla="*/ 374925 h 381749"/>
                <a:gd name="connsiteX18" fmla="*/ 518615 w 805218"/>
                <a:gd name="connsiteY18" fmla="*/ 361278 h 381749"/>
                <a:gd name="connsiteX19" fmla="*/ 539087 w 805218"/>
                <a:gd name="connsiteY19" fmla="*/ 354454 h 381749"/>
                <a:gd name="connsiteX20" fmla="*/ 580030 w 805218"/>
                <a:gd name="connsiteY20" fmla="*/ 347630 h 381749"/>
                <a:gd name="connsiteX21" fmla="*/ 620973 w 805218"/>
                <a:gd name="connsiteY21" fmla="*/ 333982 h 381749"/>
                <a:gd name="connsiteX22" fmla="*/ 641445 w 805218"/>
                <a:gd name="connsiteY22" fmla="*/ 327158 h 381749"/>
                <a:gd name="connsiteX23" fmla="*/ 661917 w 805218"/>
                <a:gd name="connsiteY23" fmla="*/ 313511 h 381749"/>
                <a:gd name="connsiteX24" fmla="*/ 675564 w 805218"/>
                <a:gd name="connsiteY24" fmla="*/ 293039 h 381749"/>
                <a:gd name="connsiteX25" fmla="*/ 736979 w 805218"/>
                <a:gd name="connsiteY25" fmla="*/ 313511 h 381749"/>
                <a:gd name="connsiteX26" fmla="*/ 784746 w 805218"/>
                <a:gd name="connsiteY26" fmla="*/ 306687 h 381749"/>
                <a:gd name="connsiteX27" fmla="*/ 791570 w 805218"/>
                <a:gd name="connsiteY27" fmla="*/ 272567 h 381749"/>
                <a:gd name="connsiteX28" fmla="*/ 805218 w 805218"/>
                <a:gd name="connsiteY28" fmla="*/ 231624 h 381749"/>
                <a:gd name="connsiteX29" fmla="*/ 682388 w 805218"/>
                <a:gd name="connsiteY29" fmla="*/ 224800 h 381749"/>
                <a:gd name="connsiteX30" fmla="*/ 661917 w 805218"/>
                <a:gd name="connsiteY30" fmla="*/ 217976 h 381749"/>
                <a:gd name="connsiteX31" fmla="*/ 559558 w 805218"/>
                <a:gd name="connsiteY31" fmla="*/ 211152 h 381749"/>
                <a:gd name="connsiteX32" fmla="*/ 552734 w 805218"/>
                <a:gd name="connsiteY32" fmla="*/ 190681 h 381749"/>
                <a:gd name="connsiteX33" fmla="*/ 532263 w 805218"/>
                <a:gd name="connsiteY33" fmla="*/ 183857 h 381749"/>
                <a:gd name="connsiteX34" fmla="*/ 464024 w 805218"/>
                <a:gd name="connsiteY34" fmla="*/ 163385 h 381749"/>
                <a:gd name="connsiteX35" fmla="*/ 450376 w 805218"/>
                <a:gd name="connsiteY35" fmla="*/ 122442 h 381749"/>
                <a:gd name="connsiteX36" fmla="*/ 429905 w 805218"/>
                <a:gd name="connsiteY36" fmla="*/ 108794 h 381749"/>
                <a:gd name="connsiteX37" fmla="*/ 293427 w 805218"/>
                <a:gd name="connsiteY37" fmla="*/ 95146 h 381749"/>
                <a:gd name="connsiteX38" fmla="*/ 279779 w 805218"/>
                <a:gd name="connsiteY38" fmla="*/ 74675 h 381749"/>
                <a:gd name="connsiteX39" fmla="*/ 266132 w 805218"/>
                <a:gd name="connsiteY39" fmla="*/ 33731 h 381749"/>
                <a:gd name="connsiteX40" fmla="*/ 245660 w 805218"/>
                <a:gd name="connsiteY40" fmla="*/ 20084 h 381749"/>
                <a:gd name="connsiteX41" fmla="*/ 218364 w 805218"/>
                <a:gd name="connsiteY41" fmla="*/ 6436 h 38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5218" h="381749">
                  <a:moveTo>
                    <a:pt x="218364" y="6436"/>
                  </a:moveTo>
                  <a:cubicBezTo>
                    <a:pt x="197892" y="4161"/>
                    <a:pt x="157329" y="-6833"/>
                    <a:pt x="122830" y="6436"/>
                  </a:cubicBezTo>
                  <a:cubicBezTo>
                    <a:pt x="107521" y="12324"/>
                    <a:pt x="97448" y="28544"/>
                    <a:pt x="81887" y="33731"/>
                  </a:cubicBezTo>
                  <a:lnTo>
                    <a:pt x="20472" y="54203"/>
                  </a:lnTo>
                  <a:lnTo>
                    <a:pt x="0" y="61027"/>
                  </a:lnTo>
                  <a:cubicBezTo>
                    <a:pt x="48386" y="77156"/>
                    <a:pt x="-35" y="54097"/>
                    <a:pt x="27296" y="136090"/>
                  </a:cubicBezTo>
                  <a:cubicBezTo>
                    <a:pt x="30603" y="146011"/>
                    <a:pt x="60291" y="153912"/>
                    <a:pt x="68239" y="156561"/>
                  </a:cubicBezTo>
                  <a:cubicBezTo>
                    <a:pt x="80250" y="192594"/>
                    <a:pt x="71073" y="171048"/>
                    <a:pt x="102358" y="217976"/>
                  </a:cubicBezTo>
                  <a:cubicBezTo>
                    <a:pt x="106907" y="224800"/>
                    <a:pt x="107868" y="237431"/>
                    <a:pt x="116006" y="238448"/>
                  </a:cubicBezTo>
                  <a:lnTo>
                    <a:pt x="170597" y="245272"/>
                  </a:lnTo>
                  <a:cubicBezTo>
                    <a:pt x="202502" y="255907"/>
                    <a:pt x="192502" y="255965"/>
                    <a:pt x="238836" y="245272"/>
                  </a:cubicBezTo>
                  <a:cubicBezTo>
                    <a:pt x="252854" y="242037"/>
                    <a:pt x="279779" y="231624"/>
                    <a:pt x="279779" y="231624"/>
                  </a:cubicBezTo>
                  <a:cubicBezTo>
                    <a:pt x="302525" y="233899"/>
                    <a:pt x="327128" y="229164"/>
                    <a:pt x="348018" y="238448"/>
                  </a:cubicBezTo>
                  <a:cubicBezTo>
                    <a:pt x="354591" y="241369"/>
                    <a:pt x="341194" y="251726"/>
                    <a:pt x="341194" y="258919"/>
                  </a:cubicBezTo>
                  <a:cubicBezTo>
                    <a:pt x="341194" y="289228"/>
                    <a:pt x="343167" y="306346"/>
                    <a:pt x="361666" y="327158"/>
                  </a:cubicBezTo>
                  <a:cubicBezTo>
                    <a:pt x="374489" y="341584"/>
                    <a:pt x="384298" y="361999"/>
                    <a:pt x="402609" y="368102"/>
                  </a:cubicBezTo>
                  <a:lnTo>
                    <a:pt x="443552" y="381749"/>
                  </a:lnTo>
                  <a:cubicBezTo>
                    <a:pt x="461749" y="379474"/>
                    <a:pt x="480451" y="379750"/>
                    <a:pt x="498143" y="374925"/>
                  </a:cubicBezTo>
                  <a:cubicBezTo>
                    <a:pt x="506055" y="372767"/>
                    <a:pt x="511280" y="364946"/>
                    <a:pt x="518615" y="361278"/>
                  </a:cubicBezTo>
                  <a:cubicBezTo>
                    <a:pt x="525049" y="358061"/>
                    <a:pt x="532065" y="356014"/>
                    <a:pt x="539087" y="354454"/>
                  </a:cubicBezTo>
                  <a:cubicBezTo>
                    <a:pt x="552593" y="351453"/>
                    <a:pt x="566607" y="350986"/>
                    <a:pt x="580030" y="347630"/>
                  </a:cubicBezTo>
                  <a:cubicBezTo>
                    <a:pt x="593986" y="344141"/>
                    <a:pt x="607325" y="338531"/>
                    <a:pt x="620973" y="333982"/>
                  </a:cubicBezTo>
                  <a:cubicBezTo>
                    <a:pt x="627797" y="331707"/>
                    <a:pt x="635460" y="331148"/>
                    <a:pt x="641445" y="327158"/>
                  </a:cubicBezTo>
                  <a:lnTo>
                    <a:pt x="661917" y="313511"/>
                  </a:lnTo>
                  <a:cubicBezTo>
                    <a:pt x="666466" y="306687"/>
                    <a:pt x="667608" y="295028"/>
                    <a:pt x="675564" y="293039"/>
                  </a:cubicBezTo>
                  <a:cubicBezTo>
                    <a:pt x="702310" y="286352"/>
                    <a:pt x="718206" y="300995"/>
                    <a:pt x="736979" y="313511"/>
                  </a:cubicBezTo>
                  <a:cubicBezTo>
                    <a:pt x="752901" y="311236"/>
                    <a:pt x="771879" y="316338"/>
                    <a:pt x="784746" y="306687"/>
                  </a:cubicBezTo>
                  <a:cubicBezTo>
                    <a:pt x="794025" y="299728"/>
                    <a:pt x="788518" y="283757"/>
                    <a:pt x="791570" y="272567"/>
                  </a:cubicBezTo>
                  <a:cubicBezTo>
                    <a:pt x="795355" y="258688"/>
                    <a:pt x="805218" y="231624"/>
                    <a:pt x="805218" y="231624"/>
                  </a:cubicBezTo>
                  <a:cubicBezTo>
                    <a:pt x="764275" y="229349"/>
                    <a:pt x="723210" y="228688"/>
                    <a:pt x="682388" y="224800"/>
                  </a:cubicBezTo>
                  <a:cubicBezTo>
                    <a:pt x="675228" y="224118"/>
                    <a:pt x="669066" y="218770"/>
                    <a:pt x="661917" y="217976"/>
                  </a:cubicBezTo>
                  <a:cubicBezTo>
                    <a:pt x="627931" y="214200"/>
                    <a:pt x="593678" y="213427"/>
                    <a:pt x="559558" y="211152"/>
                  </a:cubicBezTo>
                  <a:cubicBezTo>
                    <a:pt x="557283" y="204328"/>
                    <a:pt x="557820" y="195767"/>
                    <a:pt x="552734" y="190681"/>
                  </a:cubicBezTo>
                  <a:cubicBezTo>
                    <a:pt x="547648" y="185595"/>
                    <a:pt x="538696" y="187074"/>
                    <a:pt x="532263" y="183857"/>
                  </a:cubicBezTo>
                  <a:cubicBezTo>
                    <a:pt x="482611" y="159030"/>
                    <a:pt x="550890" y="175795"/>
                    <a:pt x="464024" y="163385"/>
                  </a:cubicBezTo>
                  <a:cubicBezTo>
                    <a:pt x="459475" y="149737"/>
                    <a:pt x="462346" y="130422"/>
                    <a:pt x="450376" y="122442"/>
                  </a:cubicBezTo>
                  <a:cubicBezTo>
                    <a:pt x="443552" y="117893"/>
                    <a:pt x="437240" y="112462"/>
                    <a:pt x="429905" y="108794"/>
                  </a:cubicBezTo>
                  <a:cubicBezTo>
                    <a:pt x="394303" y="90992"/>
                    <a:pt x="300203" y="95545"/>
                    <a:pt x="293427" y="95146"/>
                  </a:cubicBezTo>
                  <a:cubicBezTo>
                    <a:pt x="288878" y="88322"/>
                    <a:pt x="283110" y="82169"/>
                    <a:pt x="279779" y="74675"/>
                  </a:cubicBezTo>
                  <a:cubicBezTo>
                    <a:pt x="273936" y="61529"/>
                    <a:pt x="278102" y="41711"/>
                    <a:pt x="266132" y="33731"/>
                  </a:cubicBezTo>
                  <a:cubicBezTo>
                    <a:pt x="259308" y="29182"/>
                    <a:pt x="253154" y="23415"/>
                    <a:pt x="245660" y="20084"/>
                  </a:cubicBezTo>
                  <a:cubicBezTo>
                    <a:pt x="192868" y="-3379"/>
                    <a:pt x="238836" y="8711"/>
                    <a:pt x="218364" y="643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0" name="Freeform 7">
              <a:extLst>
                <a:ext uri="{FF2B5EF4-FFF2-40B4-BE49-F238E27FC236}">
                  <a16:creationId xmlns:a16="http://schemas.microsoft.com/office/drawing/2014/main" id="{18AED519-3F23-4A4C-9564-95A9F2BD6CC0}"/>
                </a:ext>
              </a:extLst>
            </p:cNvPr>
            <p:cNvSpPr/>
            <p:nvPr/>
          </p:nvSpPr>
          <p:spPr bwMode="auto">
            <a:xfrm>
              <a:off x="4346409" y="3951288"/>
              <a:ext cx="765341" cy="573087"/>
            </a:xfrm>
            <a:custGeom>
              <a:avLst/>
              <a:gdLst>
                <a:gd name="connsiteX0" fmla="*/ 211540 w 764275"/>
                <a:gd name="connsiteY0" fmla="*/ 54725 h 573340"/>
                <a:gd name="connsiteX1" fmla="*/ 197892 w 764275"/>
                <a:gd name="connsiteY1" fmla="*/ 88844 h 573340"/>
                <a:gd name="connsiteX2" fmla="*/ 191069 w 764275"/>
                <a:gd name="connsiteY2" fmla="*/ 109316 h 573340"/>
                <a:gd name="connsiteX3" fmla="*/ 170597 w 764275"/>
                <a:gd name="connsiteY3" fmla="*/ 116140 h 573340"/>
                <a:gd name="connsiteX4" fmla="*/ 136478 w 764275"/>
                <a:gd name="connsiteY4" fmla="*/ 122964 h 573340"/>
                <a:gd name="connsiteX5" fmla="*/ 129654 w 764275"/>
                <a:gd name="connsiteY5" fmla="*/ 143435 h 573340"/>
                <a:gd name="connsiteX6" fmla="*/ 122830 w 764275"/>
                <a:gd name="connsiteY6" fmla="*/ 198026 h 573340"/>
                <a:gd name="connsiteX7" fmla="*/ 88710 w 764275"/>
                <a:gd name="connsiteY7" fmla="*/ 232146 h 573340"/>
                <a:gd name="connsiteX8" fmla="*/ 68239 w 764275"/>
                <a:gd name="connsiteY8" fmla="*/ 238970 h 573340"/>
                <a:gd name="connsiteX9" fmla="*/ 47767 w 764275"/>
                <a:gd name="connsiteY9" fmla="*/ 252617 h 573340"/>
                <a:gd name="connsiteX10" fmla="*/ 34119 w 764275"/>
                <a:gd name="connsiteY10" fmla="*/ 273089 h 573340"/>
                <a:gd name="connsiteX11" fmla="*/ 13648 w 764275"/>
                <a:gd name="connsiteY11" fmla="*/ 286737 h 573340"/>
                <a:gd name="connsiteX12" fmla="*/ 0 w 764275"/>
                <a:gd name="connsiteY12" fmla="*/ 327680 h 573340"/>
                <a:gd name="connsiteX13" fmla="*/ 40943 w 764275"/>
                <a:gd name="connsiteY13" fmla="*/ 354976 h 573340"/>
                <a:gd name="connsiteX14" fmla="*/ 61415 w 764275"/>
                <a:gd name="connsiteY14" fmla="*/ 395919 h 573340"/>
                <a:gd name="connsiteX15" fmla="*/ 68239 w 764275"/>
                <a:gd name="connsiteY15" fmla="*/ 416391 h 573340"/>
                <a:gd name="connsiteX16" fmla="*/ 75063 w 764275"/>
                <a:gd name="connsiteY16" fmla="*/ 464158 h 573340"/>
                <a:gd name="connsiteX17" fmla="*/ 156949 w 764275"/>
                <a:gd name="connsiteY17" fmla="*/ 436862 h 573340"/>
                <a:gd name="connsiteX18" fmla="*/ 177421 w 764275"/>
                <a:gd name="connsiteY18" fmla="*/ 430038 h 573340"/>
                <a:gd name="connsiteX19" fmla="*/ 177421 w 764275"/>
                <a:gd name="connsiteY19" fmla="*/ 511925 h 573340"/>
                <a:gd name="connsiteX20" fmla="*/ 156949 w 764275"/>
                <a:gd name="connsiteY20" fmla="*/ 518749 h 573340"/>
                <a:gd name="connsiteX21" fmla="*/ 218364 w 764275"/>
                <a:gd name="connsiteY21" fmla="*/ 525573 h 573340"/>
                <a:gd name="connsiteX22" fmla="*/ 225188 w 764275"/>
                <a:gd name="connsiteY22" fmla="*/ 552868 h 573340"/>
                <a:gd name="connsiteX23" fmla="*/ 266131 w 764275"/>
                <a:gd name="connsiteY23" fmla="*/ 573340 h 573340"/>
                <a:gd name="connsiteX24" fmla="*/ 300251 w 764275"/>
                <a:gd name="connsiteY24" fmla="*/ 566516 h 573340"/>
                <a:gd name="connsiteX25" fmla="*/ 320722 w 764275"/>
                <a:gd name="connsiteY25" fmla="*/ 559692 h 573340"/>
                <a:gd name="connsiteX26" fmla="*/ 484495 w 764275"/>
                <a:gd name="connsiteY26" fmla="*/ 552868 h 573340"/>
                <a:gd name="connsiteX27" fmla="*/ 504967 w 764275"/>
                <a:gd name="connsiteY27" fmla="*/ 511925 h 573340"/>
                <a:gd name="connsiteX28" fmla="*/ 532263 w 764275"/>
                <a:gd name="connsiteY28" fmla="*/ 505101 h 573340"/>
                <a:gd name="connsiteX29" fmla="*/ 634621 w 764275"/>
                <a:gd name="connsiteY29" fmla="*/ 518749 h 573340"/>
                <a:gd name="connsiteX30" fmla="*/ 655092 w 764275"/>
                <a:gd name="connsiteY30" fmla="*/ 532397 h 573340"/>
                <a:gd name="connsiteX31" fmla="*/ 696036 w 764275"/>
                <a:gd name="connsiteY31" fmla="*/ 525573 h 573340"/>
                <a:gd name="connsiteX32" fmla="*/ 702860 w 764275"/>
                <a:gd name="connsiteY32" fmla="*/ 423214 h 573340"/>
                <a:gd name="connsiteX33" fmla="*/ 716507 w 764275"/>
                <a:gd name="connsiteY33" fmla="*/ 382271 h 573340"/>
                <a:gd name="connsiteX34" fmla="*/ 736979 w 764275"/>
                <a:gd name="connsiteY34" fmla="*/ 375447 h 573340"/>
                <a:gd name="connsiteX35" fmla="*/ 757451 w 764275"/>
                <a:gd name="connsiteY35" fmla="*/ 382271 h 573340"/>
                <a:gd name="connsiteX36" fmla="*/ 764275 w 764275"/>
                <a:gd name="connsiteY36" fmla="*/ 409567 h 573340"/>
                <a:gd name="connsiteX37" fmla="*/ 757451 w 764275"/>
                <a:gd name="connsiteY37" fmla="*/ 320856 h 573340"/>
                <a:gd name="connsiteX38" fmla="*/ 675564 w 764275"/>
                <a:gd name="connsiteY38" fmla="*/ 327680 h 573340"/>
                <a:gd name="connsiteX39" fmla="*/ 634621 w 764275"/>
                <a:gd name="connsiteY39" fmla="*/ 320856 h 573340"/>
                <a:gd name="connsiteX40" fmla="*/ 627797 w 764275"/>
                <a:gd name="connsiteY40" fmla="*/ 191203 h 573340"/>
                <a:gd name="connsiteX41" fmla="*/ 620973 w 764275"/>
                <a:gd name="connsiteY41" fmla="*/ 163907 h 573340"/>
                <a:gd name="connsiteX42" fmla="*/ 607325 w 764275"/>
                <a:gd name="connsiteY42" fmla="*/ 143435 h 573340"/>
                <a:gd name="connsiteX43" fmla="*/ 586854 w 764275"/>
                <a:gd name="connsiteY43" fmla="*/ 136611 h 573340"/>
                <a:gd name="connsiteX44" fmla="*/ 559558 w 764275"/>
                <a:gd name="connsiteY44" fmla="*/ 102492 h 573340"/>
                <a:gd name="connsiteX45" fmla="*/ 545910 w 764275"/>
                <a:gd name="connsiteY45" fmla="*/ 54725 h 573340"/>
                <a:gd name="connsiteX46" fmla="*/ 525439 w 764275"/>
                <a:gd name="connsiteY46" fmla="*/ 41077 h 573340"/>
                <a:gd name="connsiteX47" fmla="*/ 464024 w 764275"/>
                <a:gd name="connsiteY47" fmla="*/ 6958 h 573340"/>
                <a:gd name="connsiteX48" fmla="*/ 429904 w 764275"/>
                <a:gd name="connsiteY48" fmla="*/ 34253 h 573340"/>
                <a:gd name="connsiteX49" fmla="*/ 416257 w 764275"/>
                <a:gd name="connsiteY49" fmla="*/ 54725 h 573340"/>
                <a:gd name="connsiteX50" fmla="*/ 375313 w 764275"/>
                <a:gd name="connsiteY50" fmla="*/ 68373 h 573340"/>
                <a:gd name="connsiteX51" fmla="*/ 361666 w 764275"/>
                <a:gd name="connsiteY51" fmla="*/ 88844 h 573340"/>
                <a:gd name="connsiteX52" fmla="*/ 313898 w 764275"/>
                <a:gd name="connsiteY52" fmla="*/ 75197 h 573340"/>
                <a:gd name="connsiteX53" fmla="*/ 211540 w 764275"/>
                <a:gd name="connsiteY53" fmla="*/ 54725 h 57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64275" h="573340">
                  <a:moveTo>
                    <a:pt x="211540" y="54725"/>
                  </a:moveTo>
                  <a:cubicBezTo>
                    <a:pt x="192206" y="57000"/>
                    <a:pt x="202193" y="77375"/>
                    <a:pt x="197892" y="88844"/>
                  </a:cubicBezTo>
                  <a:cubicBezTo>
                    <a:pt x="195366" y="95579"/>
                    <a:pt x="196155" y="104230"/>
                    <a:pt x="191069" y="109316"/>
                  </a:cubicBezTo>
                  <a:cubicBezTo>
                    <a:pt x="185983" y="114402"/>
                    <a:pt x="177575" y="114395"/>
                    <a:pt x="170597" y="116140"/>
                  </a:cubicBezTo>
                  <a:cubicBezTo>
                    <a:pt x="159345" y="118953"/>
                    <a:pt x="147851" y="120689"/>
                    <a:pt x="136478" y="122964"/>
                  </a:cubicBezTo>
                  <a:cubicBezTo>
                    <a:pt x="134203" y="129788"/>
                    <a:pt x="130941" y="136358"/>
                    <a:pt x="129654" y="143435"/>
                  </a:cubicBezTo>
                  <a:cubicBezTo>
                    <a:pt x="126373" y="161478"/>
                    <a:pt x="127655" y="180334"/>
                    <a:pt x="122830" y="198026"/>
                  </a:cubicBezTo>
                  <a:cubicBezTo>
                    <a:pt x="118520" y="213829"/>
                    <a:pt x="102119" y="225441"/>
                    <a:pt x="88710" y="232146"/>
                  </a:cubicBezTo>
                  <a:cubicBezTo>
                    <a:pt x="82277" y="235363"/>
                    <a:pt x="74672" y="235753"/>
                    <a:pt x="68239" y="238970"/>
                  </a:cubicBezTo>
                  <a:cubicBezTo>
                    <a:pt x="60904" y="242638"/>
                    <a:pt x="54591" y="248068"/>
                    <a:pt x="47767" y="252617"/>
                  </a:cubicBezTo>
                  <a:cubicBezTo>
                    <a:pt x="43218" y="259441"/>
                    <a:pt x="39918" y="267290"/>
                    <a:pt x="34119" y="273089"/>
                  </a:cubicBezTo>
                  <a:cubicBezTo>
                    <a:pt x="28320" y="278888"/>
                    <a:pt x="17995" y="279782"/>
                    <a:pt x="13648" y="286737"/>
                  </a:cubicBezTo>
                  <a:cubicBezTo>
                    <a:pt x="6024" y="298936"/>
                    <a:pt x="0" y="327680"/>
                    <a:pt x="0" y="327680"/>
                  </a:cubicBezTo>
                  <a:cubicBezTo>
                    <a:pt x="13648" y="336779"/>
                    <a:pt x="35756" y="339415"/>
                    <a:pt x="40943" y="354976"/>
                  </a:cubicBezTo>
                  <a:cubicBezTo>
                    <a:pt x="58096" y="406433"/>
                    <a:pt x="34957" y="343003"/>
                    <a:pt x="61415" y="395919"/>
                  </a:cubicBezTo>
                  <a:cubicBezTo>
                    <a:pt x="64632" y="402353"/>
                    <a:pt x="65964" y="409567"/>
                    <a:pt x="68239" y="416391"/>
                  </a:cubicBezTo>
                  <a:cubicBezTo>
                    <a:pt x="70514" y="432313"/>
                    <a:pt x="60943" y="456456"/>
                    <a:pt x="75063" y="464158"/>
                  </a:cubicBezTo>
                  <a:cubicBezTo>
                    <a:pt x="152990" y="506664"/>
                    <a:pt x="130073" y="458363"/>
                    <a:pt x="156949" y="436862"/>
                  </a:cubicBezTo>
                  <a:cubicBezTo>
                    <a:pt x="162566" y="432368"/>
                    <a:pt x="170597" y="432313"/>
                    <a:pt x="177421" y="430038"/>
                  </a:cubicBezTo>
                  <a:cubicBezTo>
                    <a:pt x="187614" y="460618"/>
                    <a:pt x="194043" y="470371"/>
                    <a:pt x="177421" y="511925"/>
                  </a:cubicBezTo>
                  <a:cubicBezTo>
                    <a:pt x="174750" y="518604"/>
                    <a:pt x="163773" y="516474"/>
                    <a:pt x="156949" y="518749"/>
                  </a:cubicBezTo>
                  <a:cubicBezTo>
                    <a:pt x="177421" y="521024"/>
                    <a:pt x="199941" y="516362"/>
                    <a:pt x="218364" y="525573"/>
                  </a:cubicBezTo>
                  <a:cubicBezTo>
                    <a:pt x="226752" y="529767"/>
                    <a:pt x="219986" y="545065"/>
                    <a:pt x="225188" y="552868"/>
                  </a:cubicBezTo>
                  <a:cubicBezTo>
                    <a:pt x="232747" y="564206"/>
                    <a:pt x="254453" y="569447"/>
                    <a:pt x="266131" y="573340"/>
                  </a:cubicBezTo>
                  <a:cubicBezTo>
                    <a:pt x="277504" y="571065"/>
                    <a:pt x="288999" y="569329"/>
                    <a:pt x="300251" y="566516"/>
                  </a:cubicBezTo>
                  <a:cubicBezTo>
                    <a:pt x="307229" y="564771"/>
                    <a:pt x="313549" y="560223"/>
                    <a:pt x="320722" y="559692"/>
                  </a:cubicBezTo>
                  <a:cubicBezTo>
                    <a:pt x="375211" y="555656"/>
                    <a:pt x="429904" y="555143"/>
                    <a:pt x="484495" y="552868"/>
                  </a:cubicBezTo>
                  <a:cubicBezTo>
                    <a:pt x="488388" y="541190"/>
                    <a:pt x="493629" y="519484"/>
                    <a:pt x="504967" y="511925"/>
                  </a:cubicBezTo>
                  <a:cubicBezTo>
                    <a:pt x="512771" y="506723"/>
                    <a:pt x="523164" y="507376"/>
                    <a:pt x="532263" y="505101"/>
                  </a:cubicBezTo>
                  <a:cubicBezTo>
                    <a:pt x="550555" y="506625"/>
                    <a:pt x="606748" y="504812"/>
                    <a:pt x="634621" y="518749"/>
                  </a:cubicBezTo>
                  <a:cubicBezTo>
                    <a:pt x="641956" y="522417"/>
                    <a:pt x="648268" y="527848"/>
                    <a:pt x="655092" y="532397"/>
                  </a:cubicBezTo>
                  <a:lnTo>
                    <a:pt x="696036" y="525573"/>
                  </a:lnTo>
                  <a:cubicBezTo>
                    <a:pt x="709742" y="494245"/>
                    <a:pt x="698024" y="457066"/>
                    <a:pt x="702860" y="423214"/>
                  </a:cubicBezTo>
                  <a:cubicBezTo>
                    <a:pt x="704894" y="408973"/>
                    <a:pt x="702859" y="386820"/>
                    <a:pt x="716507" y="382271"/>
                  </a:cubicBezTo>
                  <a:lnTo>
                    <a:pt x="736979" y="375447"/>
                  </a:lnTo>
                  <a:cubicBezTo>
                    <a:pt x="743803" y="377722"/>
                    <a:pt x="752957" y="376654"/>
                    <a:pt x="757451" y="382271"/>
                  </a:cubicBezTo>
                  <a:cubicBezTo>
                    <a:pt x="763310" y="389595"/>
                    <a:pt x="764275" y="418946"/>
                    <a:pt x="764275" y="409567"/>
                  </a:cubicBezTo>
                  <a:cubicBezTo>
                    <a:pt x="764275" y="379909"/>
                    <a:pt x="759726" y="350426"/>
                    <a:pt x="757451" y="320856"/>
                  </a:cubicBezTo>
                  <a:cubicBezTo>
                    <a:pt x="730155" y="323131"/>
                    <a:pt x="702954" y="327680"/>
                    <a:pt x="675564" y="327680"/>
                  </a:cubicBezTo>
                  <a:cubicBezTo>
                    <a:pt x="661728" y="327680"/>
                    <a:pt x="639192" y="333915"/>
                    <a:pt x="634621" y="320856"/>
                  </a:cubicBezTo>
                  <a:cubicBezTo>
                    <a:pt x="620324" y="280008"/>
                    <a:pt x="631546" y="234318"/>
                    <a:pt x="627797" y="191203"/>
                  </a:cubicBezTo>
                  <a:cubicBezTo>
                    <a:pt x="626985" y="181860"/>
                    <a:pt x="624667" y="172527"/>
                    <a:pt x="620973" y="163907"/>
                  </a:cubicBezTo>
                  <a:cubicBezTo>
                    <a:pt x="617742" y="156369"/>
                    <a:pt x="613729" y="148558"/>
                    <a:pt x="607325" y="143435"/>
                  </a:cubicBezTo>
                  <a:cubicBezTo>
                    <a:pt x="601708" y="138942"/>
                    <a:pt x="593678" y="138886"/>
                    <a:pt x="586854" y="136611"/>
                  </a:cubicBezTo>
                  <a:cubicBezTo>
                    <a:pt x="564545" y="69688"/>
                    <a:pt x="600713" y="164224"/>
                    <a:pt x="559558" y="102492"/>
                  </a:cubicBezTo>
                  <a:cubicBezTo>
                    <a:pt x="554652" y="95133"/>
                    <a:pt x="552891" y="63451"/>
                    <a:pt x="545910" y="54725"/>
                  </a:cubicBezTo>
                  <a:cubicBezTo>
                    <a:pt x="540787" y="48321"/>
                    <a:pt x="532263" y="45626"/>
                    <a:pt x="525439" y="41077"/>
                  </a:cubicBezTo>
                  <a:cubicBezTo>
                    <a:pt x="491709" y="-9516"/>
                    <a:pt x="514227" y="-3083"/>
                    <a:pt x="464024" y="6958"/>
                  </a:cubicBezTo>
                  <a:cubicBezTo>
                    <a:pt x="424907" y="65630"/>
                    <a:pt x="476995" y="-3421"/>
                    <a:pt x="429904" y="34253"/>
                  </a:cubicBezTo>
                  <a:cubicBezTo>
                    <a:pt x="423500" y="39376"/>
                    <a:pt x="423212" y="50378"/>
                    <a:pt x="416257" y="54725"/>
                  </a:cubicBezTo>
                  <a:cubicBezTo>
                    <a:pt x="404058" y="62350"/>
                    <a:pt x="375313" y="68373"/>
                    <a:pt x="375313" y="68373"/>
                  </a:cubicBezTo>
                  <a:cubicBezTo>
                    <a:pt x="370764" y="75197"/>
                    <a:pt x="369446" y="86251"/>
                    <a:pt x="361666" y="88844"/>
                  </a:cubicBezTo>
                  <a:cubicBezTo>
                    <a:pt x="357384" y="90271"/>
                    <a:pt x="320265" y="77319"/>
                    <a:pt x="313898" y="75197"/>
                  </a:cubicBezTo>
                  <a:cubicBezTo>
                    <a:pt x="268823" y="45146"/>
                    <a:pt x="230874" y="52450"/>
                    <a:pt x="211540" y="5472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1" name="Freeform 8">
              <a:extLst>
                <a:ext uri="{FF2B5EF4-FFF2-40B4-BE49-F238E27FC236}">
                  <a16:creationId xmlns:a16="http://schemas.microsoft.com/office/drawing/2014/main" id="{C9B36B83-A000-4D0D-8874-2EA651726A4A}"/>
                </a:ext>
              </a:extLst>
            </p:cNvPr>
            <p:cNvSpPr/>
            <p:nvPr/>
          </p:nvSpPr>
          <p:spPr bwMode="auto">
            <a:xfrm>
              <a:off x="4498842" y="4468813"/>
              <a:ext cx="557334" cy="314325"/>
            </a:xfrm>
            <a:custGeom>
              <a:avLst/>
              <a:gdLst>
                <a:gd name="connsiteX0" fmla="*/ 4554 w 557289"/>
                <a:gd name="connsiteY0" fmla="*/ 14179 h 314429"/>
                <a:gd name="connsiteX1" fmla="*/ 11378 w 557289"/>
                <a:gd name="connsiteY1" fmla="*/ 68770 h 314429"/>
                <a:gd name="connsiteX2" fmla="*/ 59145 w 557289"/>
                <a:gd name="connsiteY2" fmla="*/ 75593 h 314429"/>
                <a:gd name="connsiteX3" fmla="*/ 79617 w 557289"/>
                <a:gd name="connsiteY3" fmla="*/ 116537 h 314429"/>
                <a:gd name="connsiteX4" fmla="*/ 72793 w 557289"/>
                <a:gd name="connsiteY4" fmla="*/ 143832 h 314429"/>
                <a:gd name="connsiteX5" fmla="*/ 4554 w 557289"/>
                <a:gd name="connsiteY5" fmla="*/ 171128 h 314429"/>
                <a:gd name="connsiteX6" fmla="*/ 52321 w 557289"/>
                <a:gd name="connsiteY6" fmla="*/ 273486 h 314429"/>
                <a:gd name="connsiteX7" fmla="*/ 72793 w 557289"/>
                <a:gd name="connsiteY7" fmla="*/ 287134 h 314429"/>
                <a:gd name="connsiteX8" fmla="*/ 79617 w 557289"/>
                <a:gd name="connsiteY8" fmla="*/ 307605 h 314429"/>
                <a:gd name="connsiteX9" fmla="*/ 202447 w 557289"/>
                <a:gd name="connsiteY9" fmla="*/ 293958 h 314429"/>
                <a:gd name="connsiteX10" fmla="*/ 291157 w 557289"/>
                <a:gd name="connsiteY10" fmla="*/ 300782 h 314429"/>
                <a:gd name="connsiteX11" fmla="*/ 332100 w 557289"/>
                <a:gd name="connsiteY11" fmla="*/ 314429 h 314429"/>
                <a:gd name="connsiteX12" fmla="*/ 345748 w 557289"/>
                <a:gd name="connsiteY12" fmla="*/ 293958 h 314429"/>
                <a:gd name="connsiteX13" fmla="*/ 427635 w 557289"/>
                <a:gd name="connsiteY13" fmla="*/ 266662 h 314429"/>
                <a:gd name="connsiteX14" fmla="*/ 434459 w 557289"/>
                <a:gd name="connsiteY14" fmla="*/ 225719 h 314429"/>
                <a:gd name="connsiteX15" fmla="*/ 454930 w 557289"/>
                <a:gd name="connsiteY15" fmla="*/ 218895 h 314429"/>
                <a:gd name="connsiteX16" fmla="*/ 502697 w 557289"/>
                <a:gd name="connsiteY16" fmla="*/ 232543 h 314429"/>
                <a:gd name="connsiteX17" fmla="*/ 502697 w 557289"/>
                <a:gd name="connsiteY17" fmla="*/ 177952 h 314429"/>
                <a:gd name="connsiteX18" fmla="*/ 489050 w 557289"/>
                <a:gd name="connsiteY18" fmla="*/ 137008 h 314429"/>
                <a:gd name="connsiteX19" fmla="*/ 495874 w 557289"/>
                <a:gd name="connsiteY19" fmla="*/ 75593 h 314429"/>
                <a:gd name="connsiteX20" fmla="*/ 543641 w 557289"/>
                <a:gd name="connsiteY20" fmla="*/ 68770 h 314429"/>
                <a:gd name="connsiteX21" fmla="*/ 557289 w 557289"/>
                <a:gd name="connsiteY21" fmla="*/ 27826 h 314429"/>
                <a:gd name="connsiteX22" fmla="*/ 550465 w 557289"/>
                <a:gd name="connsiteY22" fmla="*/ 531 h 314429"/>
                <a:gd name="connsiteX23" fmla="*/ 529993 w 557289"/>
                <a:gd name="connsiteY23" fmla="*/ 14179 h 314429"/>
                <a:gd name="connsiteX24" fmla="*/ 345748 w 557289"/>
                <a:gd name="connsiteY24" fmla="*/ 21002 h 314429"/>
                <a:gd name="connsiteX25" fmla="*/ 222918 w 557289"/>
                <a:gd name="connsiteY25" fmla="*/ 55122 h 314429"/>
                <a:gd name="connsiteX26" fmla="*/ 202447 w 557289"/>
                <a:gd name="connsiteY26" fmla="*/ 61946 h 314429"/>
                <a:gd name="connsiteX27" fmla="*/ 175151 w 557289"/>
                <a:gd name="connsiteY27" fmla="*/ 68770 h 314429"/>
                <a:gd name="connsiteX28" fmla="*/ 86441 w 557289"/>
                <a:gd name="connsiteY28" fmla="*/ 61946 h 314429"/>
                <a:gd name="connsiteX29" fmla="*/ 72793 w 557289"/>
                <a:gd name="connsiteY29" fmla="*/ 41474 h 314429"/>
                <a:gd name="connsiteX30" fmla="*/ 59145 w 557289"/>
                <a:gd name="connsiteY30" fmla="*/ 531 h 314429"/>
                <a:gd name="connsiteX31" fmla="*/ 4554 w 557289"/>
                <a:gd name="connsiteY31" fmla="*/ 14179 h 31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7289" h="314429">
                  <a:moveTo>
                    <a:pt x="4554" y="14179"/>
                  </a:moveTo>
                  <a:cubicBezTo>
                    <a:pt x="-3407" y="25552"/>
                    <a:pt x="-806" y="55064"/>
                    <a:pt x="11378" y="68770"/>
                  </a:cubicBezTo>
                  <a:cubicBezTo>
                    <a:pt x="22064" y="80791"/>
                    <a:pt x="44447" y="69061"/>
                    <a:pt x="59145" y="75593"/>
                  </a:cubicBezTo>
                  <a:cubicBezTo>
                    <a:pt x="69498" y="80194"/>
                    <a:pt x="76589" y="107453"/>
                    <a:pt x="79617" y="116537"/>
                  </a:cubicBezTo>
                  <a:cubicBezTo>
                    <a:pt x="77342" y="125635"/>
                    <a:pt x="77446" y="135689"/>
                    <a:pt x="72793" y="143832"/>
                  </a:cubicBezTo>
                  <a:cubicBezTo>
                    <a:pt x="55809" y="173554"/>
                    <a:pt x="37107" y="166477"/>
                    <a:pt x="4554" y="171128"/>
                  </a:cubicBezTo>
                  <a:cubicBezTo>
                    <a:pt x="14402" y="308999"/>
                    <a:pt x="-20997" y="249046"/>
                    <a:pt x="52321" y="273486"/>
                  </a:cubicBezTo>
                  <a:cubicBezTo>
                    <a:pt x="60102" y="276080"/>
                    <a:pt x="65969" y="282585"/>
                    <a:pt x="72793" y="287134"/>
                  </a:cubicBezTo>
                  <a:cubicBezTo>
                    <a:pt x="75068" y="293958"/>
                    <a:pt x="72496" y="306588"/>
                    <a:pt x="79617" y="307605"/>
                  </a:cubicBezTo>
                  <a:cubicBezTo>
                    <a:pt x="115615" y="312748"/>
                    <a:pt x="164383" y="301571"/>
                    <a:pt x="202447" y="293958"/>
                  </a:cubicBezTo>
                  <a:cubicBezTo>
                    <a:pt x="232017" y="296233"/>
                    <a:pt x="261863" y="296157"/>
                    <a:pt x="291157" y="300782"/>
                  </a:cubicBezTo>
                  <a:cubicBezTo>
                    <a:pt x="305367" y="303026"/>
                    <a:pt x="332100" y="314429"/>
                    <a:pt x="332100" y="314429"/>
                  </a:cubicBezTo>
                  <a:cubicBezTo>
                    <a:pt x="336649" y="307605"/>
                    <a:pt x="342080" y="301293"/>
                    <a:pt x="345748" y="293958"/>
                  </a:cubicBezTo>
                  <a:cubicBezTo>
                    <a:pt x="368254" y="248948"/>
                    <a:pt x="318386" y="276594"/>
                    <a:pt x="427635" y="266662"/>
                  </a:cubicBezTo>
                  <a:cubicBezTo>
                    <a:pt x="429910" y="253014"/>
                    <a:pt x="427595" y="237732"/>
                    <a:pt x="434459" y="225719"/>
                  </a:cubicBezTo>
                  <a:cubicBezTo>
                    <a:pt x="438028" y="219474"/>
                    <a:pt x="447737" y="218895"/>
                    <a:pt x="454930" y="218895"/>
                  </a:cubicBezTo>
                  <a:cubicBezTo>
                    <a:pt x="463500" y="218895"/>
                    <a:pt x="493042" y="229325"/>
                    <a:pt x="502697" y="232543"/>
                  </a:cubicBezTo>
                  <a:cubicBezTo>
                    <a:pt x="512167" y="204132"/>
                    <a:pt x="512578" y="214185"/>
                    <a:pt x="502697" y="177952"/>
                  </a:cubicBezTo>
                  <a:cubicBezTo>
                    <a:pt x="498912" y="164073"/>
                    <a:pt x="489050" y="137008"/>
                    <a:pt x="489050" y="137008"/>
                  </a:cubicBezTo>
                  <a:cubicBezTo>
                    <a:pt x="491325" y="116536"/>
                    <a:pt x="483007" y="91677"/>
                    <a:pt x="495874" y="75593"/>
                  </a:cubicBezTo>
                  <a:cubicBezTo>
                    <a:pt x="505922" y="63034"/>
                    <a:pt x="530945" y="78645"/>
                    <a:pt x="543641" y="68770"/>
                  </a:cubicBezTo>
                  <a:cubicBezTo>
                    <a:pt x="554997" y="59938"/>
                    <a:pt x="557289" y="27826"/>
                    <a:pt x="557289" y="27826"/>
                  </a:cubicBezTo>
                  <a:cubicBezTo>
                    <a:pt x="555014" y="18728"/>
                    <a:pt x="558853" y="4725"/>
                    <a:pt x="550465" y="531"/>
                  </a:cubicBezTo>
                  <a:cubicBezTo>
                    <a:pt x="543129" y="-3137"/>
                    <a:pt x="538154" y="13363"/>
                    <a:pt x="529993" y="14179"/>
                  </a:cubicBezTo>
                  <a:cubicBezTo>
                    <a:pt x="468841" y="20294"/>
                    <a:pt x="407163" y="18728"/>
                    <a:pt x="345748" y="21002"/>
                  </a:cubicBezTo>
                  <a:cubicBezTo>
                    <a:pt x="329209" y="87159"/>
                    <a:pt x="349610" y="42453"/>
                    <a:pt x="222918" y="55122"/>
                  </a:cubicBezTo>
                  <a:cubicBezTo>
                    <a:pt x="215761" y="55838"/>
                    <a:pt x="209363" y="59970"/>
                    <a:pt x="202447" y="61946"/>
                  </a:cubicBezTo>
                  <a:cubicBezTo>
                    <a:pt x="193429" y="64523"/>
                    <a:pt x="184250" y="66495"/>
                    <a:pt x="175151" y="68770"/>
                  </a:cubicBezTo>
                  <a:cubicBezTo>
                    <a:pt x="145581" y="66495"/>
                    <a:pt x="115097" y="69588"/>
                    <a:pt x="86441" y="61946"/>
                  </a:cubicBezTo>
                  <a:cubicBezTo>
                    <a:pt x="78517" y="59833"/>
                    <a:pt x="76124" y="48969"/>
                    <a:pt x="72793" y="41474"/>
                  </a:cubicBezTo>
                  <a:cubicBezTo>
                    <a:pt x="66950" y="28328"/>
                    <a:pt x="59145" y="531"/>
                    <a:pt x="59145" y="531"/>
                  </a:cubicBezTo>
                  <a:cubicBezTo>
                    <a:pt x="40" y="7919"/>
                    <a:pt x="12515" y="2806"/>
                    <a:pt x="4554" y="1417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grpSp>
      <p:grpSp>
        <p:nvGrpSpPr>
          <p:cNvPr id="36868" name="Group 9">
            <a:extLst>
              <a:ext uri="{FF2B5EF4-FFF2-40B4-BE49-F238E27FC236}">
                <a16:creationId xmlns:a16="http://schemas.microsoft.com/office/drawing/2014/main" id="{627D78CE-1FEE-4895-AFD6-62103ABD5D80}"/>
              </a:ext>
            </a:extLst>
          </p:cNvPr>
          <p:cNvGrpSpPr>
            <a:grpSpLocks/>
          </p:cNvGrpSpPr>
          <p:nvPr/>
        </p:nvGrpSpPr>
        <p:grpSpPr bwMode="auto">
          <a:xfrm>
            <a:off x="3503613" y="2903538"/>
            <a:ext cx="2868612" cy="2482850"/>
            <a:chOff x="1970187" y="2674938"/>
            <a:chExt cx="2868513" cy="2482850"/>
          </a:xfrm>
        </p:grpSpPr>
        <p:sp>
          <p:nvSpPr>
            <p:cNvPr id="3" name="Oval 2">
              <a:extLst>
                <a:ext uri="{FF2B5EF4-FFF2-40B4-BE49-F238E27FC236}">
                  <a16:creationId xmlns:a16="http://schemas.microsoft.com/office/drawing/2014/main" id="{2949931C-3294-4D69-9C24-68DB8778D5BE}"/>
                </a:ext>
              </a:extLst>
            </p:cNvPr>
            <p:cNvSpPr/>
            <p:nvPr/>
          </p:nvSpPr>
          <p:spPr bwMode="auto">
            <a:xfrm>
              <a:off x="4414853" y="5026025"/>
              <a:ext cx="157157" cy="1317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36" name="Oval 35">
              <a:extLst>
                <a:ext uri="{FF2B5EF4-FFF2-40B4-BE49-F238E27FC236}">
                  <a16:creationId xmlns:a16="http://schemas.microsoft.com/office/drawing/2014/main" id="{DBC5D723-A4DE-4B5E-8699-5A6EBBC42616}"/>
                </a:ext>
              </a:extLst>
            </p:cNvPr>
            <p:cNvSpPr/>
            <p:nvPr/>
          </p:nvSpPr>
          <p:spPr bwMode="auto">
            <a:xfrm>
              <a:off x="4483112" y="3079750"/>
              <a:ext cx="157158" cy="1317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38" name="Oval 37">
              <a:extLst>
                <a:ext uri="{FF2B5EF4-FFF2-40B4-BE49-F238E27FC236}">
                  <a16:creationId xmlns:a16="http://schemas.microsoft.com/office/drawing/2014/main" id="{9DB8BA77-00B0-4488-88BE-D7780913399C}"/>
                </a:ext>
              </a:extLst>
            </p:cNvPr>
            <p:cNvSpPr/>
            <p:nvPr/>
          </p:nvSpPr>
          <p:spPr bwMode="auto">
            <a:xfrm>
              <a:off x="3806861" y="4143375"/>
              <a:ext cx="157158" cy="1301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pic>
          <p:nvPicPr>
            <p:cNvPr id="36887" name="Picture 5">
              <a:extLst>
                <a:ext uri="{FF2B5EF4-FFF2-40B4-BE49-F238E27FC236}">
                  <a16:creationId xmlns:a16="http://schemas.microsoft.com/office/drawing/2014/main" id="{25F8A993-67F4-4789-94FA-3E4A6B02E8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1050" y="2674938"/>
              <a:ext cx="1825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6">
              <a:extLst>
                <a:ext uri="{FF2B5EF4-FFF2-40B4-BE49-F238E27FC236}">
                  <a16:creationId xmlns:a16="http://schemas.microsoft.com/office/drawing/2014/main" id="{4A065121-2090-4264-860A-861B783A86D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67138" y="3917950"/>
              <a:ext cx="182562"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42">
              <a:extLst>
                <a:ext uri="{FF2B5EF4-FFF2-40B4-BE49-F238E27FC236}">
                  <a16:creationId xmlns:a16="http://schemas.microsoft.com/office/drawing/2014/main" id="{985F6CD7-91AE-43C0-A020-B5C491360A7D}"/>
                </a:ext>
              </a:extLst>
            </p:cNvPr>
            <p:cNvSpPr/>
            <p:nvPr/>
          </p:nvSpPr>
          <p:spPr bwMode="auto">
            <a:xfrm>
              <a:off x="4176736" y="3470275"/>
              <a:ext cx="157157" cy="130175"/>
            </a:xfrm>
            <a:prstGeom prst="ellips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44" name="Oval 43">
              <a:extLst>
                <a:ext uri="{FF2B5EF4-FFF2-40B4-BE49-F238E27FC236}">
                  <a16:creationId xmlns:a16="http://schemas.microsoft.com/office/drawing/2014/main" id="{5A460079-A40B-495B-938A-23C5727E63E8}"/>
                </a:ext>
              </a:extLst>
            </p:cNvPr>
            <p:cNvSpPr/>
            <p:nvPr/>
          </p:nvSpPr>
          <p:spPr bwMode="auto">
            <a:xfrm>
              <a:off x="4416440" y="3173413"/>
              <a:ext cx="155570" cy="131762"/>
            </a:xfrm>
            <a:prstGeom prst="ellips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46" name="Oval 45">
              <a:extLst>
                <a:ext uri="{FF2B5EF4-FFF2-40B4-BE49-F238E27FC236}">
                  <a16:creationId xmlns:a16="http://schemas.microsoft.com/office/drawing/2014/main" id="{D4242E77-DD4F-41D0-82C4-1F95F9BE3AB5}"/>
                </a:ext>
              </a:extLst>
            </p:cNvPr>
            <p:cNvSpPr/>
            <p:nvPr/>
          </p:nvSpPr>
          <p:spPr bwMode="auto">
            <a:xfrm>
              <a:off x="3603668" y="4610100"/>
              <a:ext cx="157158" cy="131763"/>
            </a:xfrm>
            <a:prstGeom prst="ellips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48" name="Oval 47">
              <a:extLst>
                <a:ext uri="{FF2B5EF4-FFF2-40B4-BE49-F238E27FC236}">
                  <a16:creationId xmlns:a16="http://schemas.microsoft.com/office/drawing/2014/main" id="{90ADFD99-D8D9-4836-93D0-4F5B13494E28}"/>
                </a:ext>
              </a:extLst>
            </p:cNvPr>
            <p:cNvSpPr/>
            <p:nvPr/>
          </p:nvSpPr>
          <p:spPr bwMode="auto">
            <a:xfrm>
              <a:off x="4611696" y="2900363"/>
              <a:ext cx="155570" cy="131762"/>
            </a:xfrm>
            <a:prstGeom prst="ellips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50" name="Oval 49">
              <a:extLst>
                <a:ext uri="{FF2B5EF4-FFF2-40B4-BE49-F238E27FC236}">
                  <a16:creationId xmlns:a16="http://schemas.microsoft.com/office/drawing/2014/main" id="{6FC54AAC-5787-479C-A6F4-FCC9E47D0D5D}"/>
                </a:ext>
              </a:extLst>
            </p:cNvPr>
            <p:cNvSpPr/>
            <p:nvPr/>
          </p:nvSpPr>
          <p:spPr bwMode="auto">
            <a:xfrm>
              <a:off x="4319606" y="3479800"/>
              <a:ext cx="157157" cy="130175"/>
            </a:xfrm>
            <a:prstGeom prst="ellipse">
              <a:avLst/>
            </a:prstGeom>
            <a:solidFill>
              <a:srgbClr val="F2ACE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53" name="Oval 52">
              <a:extLst>
                <a:ext uri="{FF2B5EF4-FFF2-40B4-BE49-F238E27FC236}">
                  <a16:creationId xmlns:a16="http://schemas.microsoft.com/office/drawing/2014/main" id="{CF575778-F230-4D97-9DB1-A4249D63F9EF}"/>
                </a:ext>
              </a:extLst>
            </p:cNvPr>
            <p:cNvSpPr/>
            <p:nvPr/>
          </p:nvSpPr>
          <p:spPr bwMode="auto">
            <a:xfrm>
              <a:off x="3657641" y="4749800"/>
              <a:ext cx="157158" cy="131763"/>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58" name="Oval 57">
              <a:extLst>
                <a:ext uri="{FF2B5EF4-FFF2-40B4-BE49-F238E27FC236}">
                  <a16:creationId xmlns:a16="http://schemas.microsoft.com/office/drawing/2014/main" id="{D42234C6-1B50-4094-AF0D-37FE3CA09E7B}"/>
                </a:ext>
              </a:extLst>
            </p:cNvPr>
            <p:cNvSpPr/>
            <p:nvPr/>
          </p:nvSpPr>
          <p:spPr bwMode="auto">
            <a:xfrm>
              <a:off x="3552869" y="4017963"/>
              <a:ext cx="155570" cy="131762"/>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pic>
          <p:nvPicPr>
            <p:cNvPr id="36896" name="Picture 59">
              <a:extLst>
                <a:ext uri="{FF2B5EF4-FFF2-40B4-BE49-F238E27FC236}">
                  <a16:creationId xmlns:a16="http://schemas.microsoft.com/office/drawing/2014/main" id="{7D5DA0E2-8BCD-4101-A6BF-4695162AE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4437063"/>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Oval 61">
              <a:extLst>
                <a:ext uri="{FF2B5EF4-FFF2-40B4-BE49-F238E27FC236}">
                  <a16:creationId xmlns:a16="http://schemas.microsoft.com/office/drawing/2014/main" id="{A5861DDB-E801-4D7B-BED6-7751A186A80A}"/>
                </a:ext>
              </a:extLst>
            </p:cNvPr>
            <p:cNvSpPr/>
            <p:nvPr/>
          </p:nvSpPr>
          <p:spPr bwMode="auto">
            <a:xfrm>
              <a:off x="4500575" y="4881563"/>
              <a:ext cx="155570" cy="131762"/>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67" name="Oval 66">
              <a:extLst>
                <a:ext uri="{FF2B5EF4-FFF2-40B4-BE49-F238E27FC236}">
                  <a16:creationId xmlns:a16="http://schemas.microsoft.com/office/drawing/2014/main" id="{EB2668BB-7FC5-401D-8244-AD04DE18FED3}"/>
                </a:ext>
              </a:extLst>
            </p:cNvPr>
            <p:cNvSpPr/>
            <p:nvPr/>
          </p:nvSpPr>
          <p:spPr bwMode="auto">
            <a:xfrm>
              <a:off x="4576772" y="4137025"/>
              <a:ext cx="157157" cy="130175"/>
            </a:xfrm>
            <a:prstGeom prst="ellips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39" name="Oval 38">
              <a:extLst>
                <a:ext uri="{FF2B5EF4-FFF2-40B4-BE49-F238E27FC236}">
                  <a16:creationId xmlns:a16="http://schemas.microsoft.com/office/drawing/2014/main" id="{4A87ABB1-DDAF-4ED4-9FCC-CA803D6F8FC9}"/>
                </a:ext>
              </a:extLst>
            </p:cNvPr>
            <p:cNvSpPr/>
            <p:nvPr/>
          </p:nvSpPr>
          <p:spPr bwMode="auto">
            <a:xfrm>
              <a:off x="4681543" y="4610100"/>
              <a:ext cx="157157" cy="131763"/>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pic>
          <p:nvPicPr>
            <p:cNvPr id="36900" name="Picture 2">
              <a:extLst>
                <a:ext uri="{FF2B5EF4-FFF2-40B4-BE49-F238E27FC236}">
                  <a16:creationId xmlns:a16="http://schemas.microsoft.com/office/drawing/2014/main" id="{63F51249-CF02-40E7-8071-D3A279508A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36" y="3780656"/>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Oval 44">
              <a:extLst>
                <a:ext uri="{FF2B5EF4-FFF2-40B4-BE49-F238E27FC236}">
                  <a16:creationId xmlns:a16="http://schemas.microsoft.com/office/drawing/2014/main" id="{7F05070D-0B03-4633-B25A-F1C9FCA36A68}"/>
                </a:ext>
              </a:extLst>
            </p:cNvPr>
            <p:cNvSpPr/>
            <p:nvPr/>
          </p:nvSpPr>
          <p:spPr bwMode="auto">
            <a:xfrm>
              <a:off x="2181317" y="4581525"/>
              <a:ext cx="157158" cy="131763"/>
            </a:xfrm>
            <a:prstGeom prst="ellips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49" name="Oval 48">
              <a:extLst>
                <a:ext uri="{FF2B5EF4-FFF2-40B4-BE49-F238E27FC236}">
                  <a16:creationId xmlns:a16="http://schemas.microsoft.com/office/drawing/2014/main" id="{F5A136FC-6C6C-4F6B-AEA8-6D9FFCD55C89}"/>
                </a:ext>
              </a:extLst>
            </p:cNvPr>
            <p:cNvSpPr/>
            <p:nvPr/>
          </p:nvSpPr>
          <p:spPr bwMode="auto">
            <a:xfrm>
              <a:off x="2762322" y="3949700"/>
              <a:ext cx="157158" cy="131763"/>
            </a:xfrm>
            <a:prstGeom prst="ellipse">
              <a:avLst/>
            </a:prstGeom>
            <a:solidFill>
              <a:srgbClr val="F2ACE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52" name="Oval 51">
              <a:extLst>
                <a:ext uri="{FF2B5EF4-FFF2-40B4-BE49-F238E27FC236}">
                  <a16:creationId xmlns:a16="http://schemas.microsoft.com/office/drawing/2014/main" id="{BE1ECB1C-E8A9-4D1E-B2B4-779A471C5E0D}"/>
                </a:ext>
              </a:extLst>
            </p:cNvPr>
            <p:cNvSpPr/>
            <p:nvPr/>
          </p:nvSpPr>
          <p:spPr bwMode="auto">
            <a:xfrm>
              <a:off x="2941703" y="3976688"/>
              <a:ext cx="155570" cy="130175"/>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54" name="Oval 53">
              <a:extLst>
                <a:ext uri="{FF2B5EF4-FFF2-40B4-BE49-F238E27FC236}">
                  <a16:creationId xmlns:a16="http://schemas.microsoft.com/office/drawing/2014/main" id="{B48AA55D-7D91-45CC-BD9F-E7F0BCFCD0EA}"/>
                </a:ext>
              </a:extLst>
            </p:cNvPr>
            <p:cNvSpPr/>
            <p:nvPr/>
          </p:nvSpPr>
          <p:spPr bwMode="auto">
            <a:xfrm>
              <a:off x="1970187" y="4567238"/>
              <a:ext cx="155570" cy="131762"/>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60" name="Oval 59">
              <a:extLst>
                <a:ext uri="{FF2B5EF4-FFF2-40B4-BE49-F238E27FC236}">
                  <a16:creationId xmlns:a16="http://schemas.microsoft.com/office/drawing/2014/main" id="{8054A820-99B6-485F-B120-344CBCD957E0}"/>
                </a:ext>
              </a:extLst>
            </p:cNvPr>
            <p:cNvSpPr/>
            <p:nvPr/>
          </p:nvSpPr>
          <p:spPr bwMode="auto">
            <a:xfrm>
              <a:off x="2902017" y="3789363"/>
              <a:ext cx="157158" cy="130175"/>
            </a:xfrm>
            <a:prstGeom prst="ellips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grpSp>
      <p:sp>
        <p:nvSpPr>
          <p:cNvPr id="2" name="Titel 1">
            <a:extLst>
              <a:ext uri="{FF2B5EF4-FFF2-40B4-BE49-F238E27FC236}">
                <a16:creationId xmlns:a16="http://schemas.microsoft.com/office/drawing/2014/main" id="{76E9CB3F-1CEF-4233-868A-AD07905FD767}"/>
              </a:ext>
            </a:extLst>
          </p:cNvPr>
          <p:cNvSpPr>
            <a:spLocks noGrp="1"/>
          </p:cNvSpPr>
          <p:nvPr>
            <p:ph type="title"/>
          </p:nvPr>
        </p:nvSpPr>
        <p:spPr>
          <a:xfrm>
            <a:off x="1703388" y="274638"/>
            <a:ext cx="8507412" cy="1143000"/>
          </a:xfrm>
        </p:spPr>
        <p:txBody>
          <a:bodyPr/>
          <a:lstStyle/>
          <a:p>
            <a:pPr eaLnBrk="1" hangingPunct="1">
              <a:defRPr/>
            </a:pPr>
            <a:r>
              <a:rPr lang="de-DE" altLang="en-US" b="1" dirty="0">
                <a:solidFill>
                  <a:schemeClr val="tx2"/>
                </a:solidFill>
                <a:effectLst>
                  <a:outerShdw blurRad="38100" dist="38100" dir="2700000" algn="tl">
                    <a:srgbClr val="000000">
                      <a:alpha val="43137"/>
                    </a:srgbClr>
                  </a:outerShdw>
                </a:effectLst>
              </a:rPr>
              <a:t>HELP</a:t>
            </a:r>
            <a:r>
              <a:rPr lang="en-US" altLang="en-US" b="1" dirty="0">
                <a:solidFill>
                  <a:schemeClr val="tx2"/>
                </a:solidFill>
                <a:effectLst>
                  <a:outerShdw blurRad="38100" dist="38100" dir="2700000" algn="tl">
                    <a:srgbClr val="000000">
                      <a:alpha val="43137"/>
                    </a:srgbClr>
                  </a:outerShdw>
                </a:effectLst>
              </a:rPr>
              <a:t> </a:t>
            </a:r>
            <a:r>
              <a:rPr lang="en-US" altLang="en-US" b="1" dirty="0">
                <a:solidFill>
                  <a:srgbClr val="FFC000"/>
                </a:solidFill>
                <a:effectLst>
                  <a:outerShdw blurRad="38100" dist="38100" dir="2700000" algn="tl">
                    <a:srgbClr val="000000">
                      <a:alpha val="43137"/>
                    </a:srgbClr>
                  </a:outerShdw>
                </a:effectLst>
              </a:rPr>
              <a:t>in the EU </a:t>
            </a:r>
            <a:endParaRPr lang="de-DE" altLang="en-US" b="1" dirty="0">
              <a:solidFill>
                <a:schemeClr val="tx2"/>
              </a:solidFill>
            </a:endParaRPr>
          </a:p>
        </p:txBody>
      </p:sp>
      <p:pic>
        <p:nvPicPr>
          <p:cNvPr id="36870" name="Picture 7">
            <a:extLst>
              <a:ext uri="{FF2B5EF4-FFF2-40B4-BE49-F238E27FC236}">
                <a16:creationId xmlns:a16="http://schemas.microsoft.com/office/drawing/2014/main" id="{DC1B1029-4C1F-4D3E-AB72-F2039489668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3">
            <a:extLst>
              <a:ext uri="{FF2B5EF4-FFF2-40B4-BE49-F238E27FC236}">
                <a16:creationId xmlns:a16="http://schemas.microsoft.com/office/drawing/2014/main" id="{6B51190F-90D6-4485-8A4D-EE8EE4BC320C}"/>
              </a:ext>
            </a:extLst>
          </p:cNvPr>
          <p:cNvSpPr txBox="1">
            <a:spLocks noChangeArrowheads="1"/>
          </p:cNvSpPr>
          <p:nvPr/>
        </p:nvSpPr>
        <p:spPr bwMode="auto">
          <a:xfrm>
            <a:off x="7967664" y="1196975"/>
            <a:ext cx="11525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CA" altLang="en-US" sz="1700" b="1">
                <a:solidFill>
                  <a:srgbClr val="000000"/>
                </a:solidFill>
                <a:cs typeface="Arial" panose="020B0604020202020204" pitchFamily="34" charset="0"/>
              </a:rPr>
              <a:t>HELP in the 28 –I </a:t>
            </a:r>
          </a:p>
          <a:p>
            <a:pPr eaLnBrk="0" fontAlgn="base" hangingPunct="0">
              <a:spcBef>
                <a:spcPct val="0"/>
              </a:spcBef>
              <a:spcAft>
                <a:spcPct val="0"/>
              </a:spcAft>
              <a:buNone/>
            </a:pPr>
            <a:r>
              <a:rPr lang="en-CA" altLang="en-US" sz="1700">
                <a:solidFill>
                  <a:srgbClr val="000000"/>
                </a:solidFill>
                <a:cs typeface="Arial" panose="020B0604020202020204" pitchFamily="34" charset="0"/>
              </a:rPr>
              <a:t>Austria</a:t>
            </a:r>
          </a:p>
          <a:p>
            <a:pPr eaLnBrk="0" fontAlgn="base" hangingPunct="0">
              <a:spcBef>
                <a:spcPct val="0"/>
              </a:spcBef>
              <a:spcAft>
                <a:spcPct val="0"/>
              </a:spcAft>
              <a:buNone/>
            </a:pPr>
            <a:r>
              <a:rPr lang="en-CA" altLang="en-US" sz="1700">
                <a:solidFill>
                  <a:srgbClr val="000000"/>
                </a:solidFill>
                <a:cs typeface="Arial" panose="020B0604020202020204" pitchFamily="34" charset="0"/>
              </a:rPr>
              <a:t>Bulgaria</a:t>
            </a:r>
          </a:p>
          <a:p>
            <a:pPr eaLnBrk="0" fontAlgn="base" hangingPunct="0">
              <a:spcBef>
                <a:spcPct val="0"/>
              </a:spcBef>
              <a:spcAft>
                <a:spcPct val="0"/>
              </a:spcAft>
              <a:buNone/>
            </a:pPr>
            <a:r>
              <a:rPr lang="en-CA" altLang="en-US" sz="1700">
                <a:solidFill>
                  <a:srgbClr val="000000"/>
                </a:solidFill>
                <a:cs typeface="Arial" panose="020B0604020202020204" pitchFamily="34" charset="0"/>
              </a:rPr>
              <a:t>Croatia</a:t>
            </a:r>
          </a:p>
          <a:p>
            <a:pPr eaLnBrk="0" fontAlgn="base" hangingPunct="0">
              <a:spcBef>
                <a:spcPct val="0"/>
              </a:spcBef>
              <a:spcAft>
                <a:spcPct val="0"/>
              </a:spcAft>
              <a:buNone/>
            </a:pPr>
            <a:r>
              <a:rPr lang="en-CA" altLang="en-US" sz="1700">
                <a:solidFill>
                  <a:srgbClr val="000000"/>
                </a:solidFill>
                <a:cs typeface="Arial" panose="020B0604020202020204" pitchFamily="34" charset="0"/>
              </a:rPr>
              <a:t>Czech R.</a:t>
            </a:r>
          </a:p>
          <a:p>
            <a:pPr eaLnBrk="0" fontAlgn="base" hangingPunct="0">
              <a:spcBef>
                <a:spcPct val="0"/>
              </a:spcBef>
              <a:spcAft>
                <a:spcPct val="0"/>
              </a:spcAft>
              <a:buNone/>
            </a:pPr>
            <a:r>
              <a:rPr lang="en-CA" altLang="en-US" sz="1700">
                <a:solidFill>
                  <a:srgbClr val="000000"/>
                </a:solidFill>
                <a:cs typeface="Arial" panose="020B0604020202020204" pitchFamily="34" charset="0"/>
              </a:rPr>
              <a:t>Estonia</a:t>
            </a:r>
          </a:p>
          <a:p>
            <a:pPr eaLnBrk="0" fontAlgn="base" hangingPunct="0">
              <a:spcBef>
                <a:spcPct val="0"/>
              </a:spcBef>
              <a:spcAft>
                <a:spcPct val="0"/>
              </a:spcAft>
              <a:buNone/>
            </a:pPr>
            <a:r>
              <a:rPr lang="en-CA" altLang="en-US" sz="1700">
                <a:solidFill>
                  <a:srgbClr val="000000"/>
                </a:solidFill>
                <a:cs typeface="Arial" panose="020B0604020202020204" pitchFamily="34" charset="0"/>
              </a:rPr>
              <a:t>France</a:t>
            </a:r>
          </a:p>
          <a:p>
            <a:pPr eaLnBrk="0" fontAlgn="base" hangingPunct="0">
              <a:spcBef>
                <a:spcPct val="0"/>
              </a:spcBef>
              <a:spcAft>
                <a:spcPct val="0"/>
              </a:spcAft>
              <a:buNone/>
            </a:pPr>
            <a:r>
              <a:rPr lang="en-CA" altLang="en-US" sz="1700">
                <a:solidFill>
                  <a:srgbClr val="000000"/>
                </a:solidFill>
                <a:cs typeface="Arial" panose="020B0604020202020204" pitchFamily="34" charset="0"/>
              </a:rPr>
              <a:t>Greece</a:t>
            </a:r>
          </a:p>
          <a:p>
            <a:pPr eaLnBrk="0" fontAlgn="base" hangingPunct="0">
              <a:spcBef>
                <a:spcPct val="0"/>
              </a:spcBef>
              <a:spcAft>
                <a:spcPct val="0"/>
              </a:spcAft>
              <a:buNone/>
            </a:pPr>
            <a:r>
              <a:rPr lang="en-CA" altLang="en-US" sz="1700">
                <a:solidFill>
                  <a:srgbClr val="000000"/>
                </a:solidFill>
                <a:cs typeface="Arial" panose="020B0604020202020204" pitchFamily="34" charset="0"/>
              </a:rPr>
              <a:t>Italy</a:t>
            </a:r>
          </a:p>
          <a:p>
            <a:pPr eaLnBrk="0" fontAlgn="base" hangingPunct="0">
              <a:spcBef>
                <a:spcPct val="0"/>
              </a:spcBef>
              <a:spcAft>
                <a:spcPct val="0"/>
              </a:spcAft>
              <a:buNone/>
            </a:pPr>
            <a:r>
              <a:rPr lang="en-CA" altLang="en-US" sz="1700">
                <a:solidFill>
                  <a:srgbClr val="000000"/>
                </a:solidFill>
                <a:cs typeface="Arial" panose="020B0604020202020204" pitchFamily="34" charset="0"/>
              </a:rPr>
              <a:t>Latvia </a:t>
            </a:r>
          </a:p>
          <a:p>
            <a:pPr eaLnBrk="0" fontAlgn="base" hangingPunct="0">
              <a:spcBef>
                <a:spcPct val="0"/>
              </a:spcBef>
              <a:spcAft>
                <a:spcPct val="0"/>
              </a:spcAft>
              <a:buNone/>
            </a:pPr>
            <a:r>
              <a:rPr lang="en-CA" altLang="en-US" sz="1700">
                <a:solidFill>
                  <a:srgbClr val="000000"/>
                </a:solidFill>
                <a:cs typeface="Arial" panose="020B0604020202020204" pitchFamily="34" charset="0"/>
              </a:rPr>
              <a:t>Lithuania</a:t>
            </a:r>
          </a:p>
          <a:p>
            <a:pPr eaLnBrk="0" fontAlgn="base" hangingPunct="0">
              <a:spcBef>
                <a:spcPct val="0"/>
              </a:spcBef>
              <a:spcAft>
                <a:spcPct val="0"/>
              </a:spcAft>
              <a:buNone/>
            </a:pPr>
            <a:r>
              <a:rPr lang="en-CA" altLang="en-US" sz="1700">
                <a:solidFill>
                  <a:srgbClr val="000000"/>
                </a:solidFill>
                <a:cs typeface="Arial" panose="020B0604020202020204" pitchFamily="34" charset="0"/>
              </a:rPr>
              <a:t>Poland </a:t>
            </a:r>
          </a:p>
          <a:p>
            <a:pPr eaLnBrk="0" fontAlgn="base" hangingPunct="0">
              <a:spcBef>
                <a:spcPct val="0"/>
              </a:spcBef>
              <a:spcAft>
                <a:spcPct val="0"/>
              </a:spcAft>
              <a:buNone/>
            </a:pPr>
            <a:r>
              <a:rPr lang="en-CA" altLang="en-US" sz="1700">
                <a:solidFill>
                  <a:srgbClr val="000000"/>
                </a:solidFill>
                <a:cs typeface="Arial" panose="020B0604020202020204" pitchFamily="34" charset="0"/>
              </a:rPr>
              <a:t>Portugal</a:t>
            </a:r>
          </a:p>
          <a:p>
            <a:pPr eaLnBrk="0" fontAlgn="base" hangingPunct="0">
              <a:spcBef>
                <a:spcPct val="0"/>
              </a:spcBef>
              <a:spcAft>
                <a:spcPct val="0"/>
              </a:spcAft>
              <a:buNone/>
            </a:pPr>
            <a:r>
              <a:rPr lang="en-CA" altLang="en-US" sz="1700">
                <a:solidFill>
                  <a:srgbClr val="000000"/>
                </a:solidFill>
                <a:cs typeface="Arial" panose="020B0604020202020204" pitchFamily="34" charset="0"/>
              </a:rPr>
              <a:t>Romania </a:t>
            </a:r>
          </a:p>
          <a:p>
            <a:pPr eaLnBrk="0" fontAlgn="base" hangingPunct="0">
              <a:spcBef>
                <a:spcPct val="0"/>
              </a:spcBef>
              <a:spcAft>
                <a:spcPct val="0"/>
              </a:spcAft>
              <a:buNone/>
            </a:pPr>
            <a:r>
              <a:rPr lang="en-CA" altLang="en-US" sz="1700">
                <a:solidFill>
                  <a:srgbClr val="000000"/>
                </a:solidFill>
                <a:cs typeface="Arial" panose="020B0604020202020204" pitchFamily="34" charset="0"/>
              </a:rPr>
              <a:t>Slovakia</a:t>
            </a:r>
          </a:p>
          <a:p>
            <a:pPr eaLnBrk="0" fontAlgn="base" hangingPunct="0">
              <a:spcBef>
                <a:spcPct val="0"/>
              </a:spcBef>
              <a:spcAft>
                <a:spcPct val="0"/>
              </a:spcAft>
              <a:buNone/>
            </a:pPr>
            <a:r>
              <a:rPr lang="en-CA" altLang="en-US" sz="1700">
                <a:solidFill>
                  <a:srgbClr val="000000"/>
                </a:solidFill>
                <a:cs typeface="Arial" panose="020B0604020202020204" pitchFamily="34" charset="0"/>
              </a:rPr>
              <a:t>Slovenia </a:t>
            </a:r>
          </a:p>
          <a:p>
            <a:pPr eaLnBrk="0" fontAlgn="base" hangingPunct="0">
              <a:spcBef>
                <a:spcPct val="0"/>
              </a:spcBef>
              <a:spcAft>
                <a:spcPct val="0"/>
              </a:spcAft>
              <a:buNone/>
            </a:pPr>
            <a:r>
              <a:rPr lang="en-CA" altLang="en-US" sz="1700">
                <a:solidFill>
                  <a:srgbClr val="000000"/>
                </a:solidFill>
                <a:cs typeface="Arial" panose="020B0604020202020204" pitchFamily="34" charset="0"/>
              </a:rPr>
              <a:t>Spain</a:t>
            </a:r>
          </a:p>
        </p:txBody>
      </p:sp>
      <p:sp>
        <p:nvSpPr>
          <p:cNvPr id="36872" name="TextBox 8">
            <a:extLst>
              <a:ext uri="{FF2B5EF4-FFF2-40B4-BE49-F238E27FC236}">
                <a16:creationId xmlns:a16="http://schemas.microsoft.com/office/drawing/2014/main" id="{A98336AE-0EE9-4154-9440-3FC4D3A263A2}"/>
              </a:ext>
            </a:extLst>
          </p:cNvPr>
          <p:cNvSpPr txBox="1">
            <a:spLocks noChangeArrowheads="1"/>
          </p:cNvSpPr>
          <p:nvPr/>
        </p:nvSpPr>
        <p:spPr bwMode="auto">
          <a:xfrm>
            <a:off x="9012239" y="1268413"/>
            <a:ext cx="14763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CA" altLang="en-US" sz="1700" b="1">
                <a:solidFill>
                  <a:srgbClr val="FF0000"/>
                </a:solidFill>
                <a:cs typeface="Arial" panose="020B0604020202020204" pitchFamily="34" charset="0"/>
              </a:rPr>
              <a:t>Not yet</a:t>
            </a:r>
          </a:p>
          <a:p>
            <a:pPr eaLnBrk="0" fontAlgn="base" hangingPunct="0">
              <a:spcBef>
                <a:spcPct val="0"/>
              </a:spcBef>
              <a:spcAft>
                <a:spcPct val="0"/>
              </a:spcAft>
              <a:buNone/>
            </a:pPr>
            <a:endParaRPr lang="en-CA" altLang="en-US" sz="1700">
              <a:solidFill>
                <a:srgbClr val="FF0000"/>
              </a:solidFill>
              <a:cs typeface="Arial" panose="020B0604020202020204" pitchFamily="34" charset="0"/>
            </a:endParaRPr>
          </a:p>
          <a:p>
            <a:pPr eaLnBrk="0" fontAlgn="base" hangingPunct="0">
              <a:spcBef>
                <a:spcPct val="0"/>
              </a:spcBef>
              <a:spcAft>
                <a:spcPct val="0"/>
              </a:spcAft>
              <a:buNone/>
            </a:pPr>
            <a:r>
              <a:rPr lang="en-CA" altLang="en-US" sz="1700">
                <a:solidFill>
                  <a:srgbClr val="FF0000"/>
                </a:solidFill>
                <a:cs typeface="Arial" panose="020B0604020202020204" pitchFamily="34" charset="0"/>
              </a:rPr>
              <a:t>Belgium</a:t>
            </a:r>
          </a:p>
          <a:p>
            <a:pPr eaLnBrk="0" fontAlgn="base" hangingPunct="0">
              <a:spcBef>
                <a:spcPct val="0"/>
              </a:spcBef>
              <a:spcAft>
                <a:spcPct val="0"/>
              </a:spcAft>
              <a:buNone/>
            </a:pPr>
            <a:r>
              <a:rPr lang="en-CA" altLang="en-US" sz="1700">
                <a:solidFill>
                  <a:srgbClr val="FF0000"/>
                </a:solidFill>
                <a:cs typeface="Arial" panose="020B0604020202020204" pitchFamily="34" charset="0"/>
              </a:rPr>
              <a:t>Cyprus</a:t>
            </a:r>
          </a:p>
          <a:p>
            <a:pPr eaLnBrk="0" fontAlgn="base" hangingPunct="0">
              <a:spcBef>
                <a:spcPct val="0"/>
              </a:spcBef>
              <a:spcAft>
                <a:spcPct val="0"/>
              </a:spcAft>
              <a:buNone/>
            </a:pPr>
            <a:r>
              <a:rPr lang="en-CA" altLang="en-US" sz="1700">
                <a:solidFill>
                  <a:srgbClr val="FF0000"/>
                </a:solidFill>
                <a:cs typeface="Arial" panose="020B0604020202020204" pitchFamily="34" charset="0"/>
              </a:rPr>
              <a:t>Denmark</a:t>
            </a:r>
          </a:p>
          <a:p>
            <a:pPr eaLnBrk="0" fontAlgn="base" hangingPunct="0">
              <a:spcBef>
                <a:spcPct val="0"/>
              </a:spcBef>
              <a:spcAft>
                <a:spcPct val="0"/>
              </a:spcAft>
              <a:buNone/>
            </a:pPr>
            <a:r>
              <a:rPr lang="en-CA" altLang="en-US" sz="1700">
                <a:solidFill>
                  <a:srgbClr val="FF0000"/>
                </a:solidFill>
                <a:cs typeface="Arial" panose="020B0604020202020204" pitchFamily="34" charset="0"/>
              </a:rPr>
              <a:t>Finland</a:t>
            </a:r>
          </a:p>
          <a:p>
            <a:pPr eaLnBrk="0" fontAlgn="base" hangingPunct="0">
              <a:spcBef>
                <a:spcPct val="0"/>
              </a:spcBef>
              <a:spcAft>
                <a:spcPct val="0"/>
              </a:spcAft>
              <a:buNone/>
            </a:pPr>
            <a:r>
              <a:rPr lang="en-CA" altLang="en-US" sz="1700">
                <a:solidFill>
                  <a:srgbClr val="FF0000"/>
                </a:solidFill>
                <a:cs typeface="Arial" panose="020B0604020202020204" pitchFamily="34" charset="0"/>
              </a:rPr>
              <a:t>Germany</a:t>
            </a:r>
          </a:p>
          <a:p>
            <a:pPr eaLnBrk="0" fontAlgn="base" hangingPunct="0">
              <a:spcBef>
                <a:spcPct val="0"/>
              </a:spcBef>
              <a:spcAft>
                <a:spcPct val="0"/>
              </a:spcAft>
              <a:buNone/>
            </a:pPr>
            <a:r>
              <a:rPr lang="en-CA" altLang="en-US" sz="1700">
                <a:solidFill>
                  <a:srgbClr val="FF0000"/>
                </a:solidFill>
                <a:cs typeface="Arial" panose="020B0604020202020204" pitchFamily="34" charset="0"/>
              </a:rPr>
              <a:t>Ireland</a:t>
            </a:r>
          </a:p>
          <a:p>
            <a:pPr eaLnBrk="0" fontAlgn="base" hangingPunct="0">
              <a:spcBef>
                <a:spcPct val="0"/>
              </a:spcBef>
              <a:spcAft>
                <a:spcPct val="0"/>
              </a:spcAft>
              <a:buNone/>
            </a:pPr>
            <a:r>
              <a:rPr lang="en-CA" altLang="en-US" sz="1700">
                <a:solidFill>
                  <a:srgbClr val="FF0000"/>
                </a:solidFill>
                <a:cs typeface="Arial" panose="020B0604020202020204" pitchFamily="34" charset="0"/>
              </a:rPr>
              <a:t>Luxembourg</a:t>
            </a:r>
          </a:p>
          <a:p>
            <a:pPr eaLnBrk="0" fontAlgn="base" hangingPunct="0">
              <a:spcBef>
                <a:spcPct val="0"/>
              </a:spcBef>
              <a:spcAft>
                <a:spcPct val="0"/>
              </a:spcAft>
              <a:buNone/>
            </a:pPr>
            <a:r>
              <a:rPr lang="en-CA" altLang="en-US" sz="1700">
                <a:solidFill>
                  <a:srgbClr val="FF0000"/>
                </a:solidFill>
                <a:cs typeface="Arial" panose="020B0604020202020204" pitchFamily="34" charset="0"/>
              </a:rPr>
              <a:t>Malta</a:t>
            </a:r>
          </a:p>
          <a:p>
            <a:pPr eaLnBrk="0" fontAlgn="base" hangingPunct="0">
              <a:spcBef>
                <a:spcPct val="0"/>
              </a:spcBef>
              <a:spcAft>
                <a:spcPct val="0"/>
              </a:spcAft>
              <a:buNone/>
            </a:pPr>
            <a:r>
              <a:rPr lang="en-CA" altLang="en-US" sz="1700">
                <a:solidFill>
                  <a:srgbClr val="FF0000"/>
                </a:solidFill>
                <a:cs typeface="Arial" panose="020B0604020202020204" pitchFamily="34" charset="0"/>
              </a:rPr>
              <a:t>Netherlands</a:t>
            </a:r>
          </a:p>
          <a:p>
            <a:pPr eaLnBrk="0" fontAlgn="base" hangingPunct="0">
              <a:spcBef>
                <a:spcPct val="0"/>
              </a:spcBef>
              <a:spcAft>
                <a:spcPct val="0"/>
              </a:spcAft>
              <a:buNone/>
            </a:pPr>
            <a:r>
              <a:rPr lang="en-CA" altLang="en-US" sz="1700">
                <a:solidFill>
                  <a:srgbClr val="FF0000"/>
                </a:solidFill>
                <a:cs typeface="Arial" panose="020B0604020202020204" pitchFamily="34" charset="0"/>
              </a:rPr>
              <a:t>Sweden</a:t>
            </a:r>
          </a:p>
        </p:txBody>
      </p:sp>
      <p:sp>
        <p:nvSpPr>
          <p:cNvPr id="36873" name="TextBox 1">
            <a:extLst>
              <a:ext uri="{FF2B5EF4-FFF2-40B4-BE49-F238E27FC236}">
                <a16:creationId xmlns:a16="http://schemas.microsoft.com/office/drawing/2014/main" id="{F04905D8-8805-4722-8397-C1EB24218FC7}"/>
              </a:ext>
            </a:extLst>
          </p:cNvPr>
          <p:cNvSpPr txBox="1">
            <a:spLocks noChangeArrowheads="1"/>
          </p:cNvSpPr>
          <p:nvPr/>
        </p:nvSpPr>
        <p:spPr bwMode="auto">
          <a:xfrm>
            <a:off x="7369175" y="5630863"/>
            <a:ext cx="1390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CA" altLang="en-US" sz="1000" b="1">
                <a:solidFill>
                  <a:srgbClr val="FFFFFF"/>
                </a:solidFill>
                <a:cs typeface="Arial" panose="020B0604020202020204" pitchFamily="34" charset="0"/>
              </a:rPr>
              <a:t>©bbc</a:t>
            </a:r>
            <a:endParaRPr lang="en-US" altLang="en-US" sz="1000" b="1">
              <a:solidFill>
                <a:srgbClr val="FFFFFF"/>
              </a:solidFill>
              <a:cs typeface="Arial" panose="020B0604020202020204" pitchFamily="34" charset="0"/>
            </a:endParaRPr>
          </a:p>
        </p:txBody>
      </p:sp>
      <p:sp>
        <p:nvSpPr>
          <p:cNvPr id="55" name="Oval 54">
            <a:extLst>
              <a:ext uri="{FF2B5EF4-FFF2-40B4-BE49-F238E27FC236}">
                <a16:creationId xmlns:a16="http://schemas.microsoft.com/office/drawing/2014/main" id="{9E0E3B5E-EC06-460D-AF41-43FD73498B0D}"/>
              </a:ext>
            </a:extLst>
          </p:cNvPr>
          <p:cNvSpPr/>
          <p:nvPr/>
        </p:nvSpPr>
        <p:spPr>
          <a:xfrm>
            <a:off x="5616576" y="4098926"/>
            <a:ext cx="157163" cy="130175"/>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sp>
        <p:nvSpPr>
          <p:cNvPr id="69" name="Oval 68">
            <a:extLst>
              <a:ext uri="{FF2B5EF4-FFF2-40B4-BE49-F238E27FC236}">
                <a16:creationId xmlns:a16="http://schemas.microsoft.com/office/drawing/2014/main" id="{C0F795E1-802A-4FFA-9E17-7416A24E9933}"/>
              </a:ext>
            </a:extLst>
          </p:cNvPr>
          <p:cNvSpPr/>
          <p:nvPr/>
        </p:nvSpPr>
        <p:spPr>
          <a:xfrm>
            <a:off x="5319713" y="4530726"/>
            <a:ext cx="157162" cy="131763"/>
          </a:xfrm>
          <a:prstGeom prst="ellipse">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graphicFrame>
        <p:nvGraphicFramePr>
          <p:cNvPr id="36876" name="Object 56">
            <a:extLst>
              <a:ext uri="{FF2B5EF4-FFF2-40B4-BE49-F238E27FC236}">
                <a16:creationId xmlns:a16="http://schemas.microsoft.com/office/drawing/2014/main" id="{A8EDC872-7C6D-4617-8727-B73B5EF85487}"/>
              </a:ext>
            </a:extLst>
          </p:cNvPr>
          <p:cNvGraphicFramePr>
            <a:graphicFrameLocks noChangeAspect="1"/>
          </p:cNvGraphicFramePr>
          <p:nvPr/>
        </p:nvGraphicFramePr>
        <p:xfrm>
          <a:off x="2098676" y="1501775"/>
          <a:ext cx="2722563" cy="1466850"/>
        </p:xfrm>
        <a:graphic>
          <a:graphicData uri="http://schemas.openxmlformats.org/presentationml/2006/ole">
            <mc:AlternateContent xmlns:mc="http://schemas.openxmlformats.org/markup-compatibility/2006">
              <mc:Choice xmlns:v="urn:schemas-microsoft-com:vml" Requires="v">
                <p:oleObj spid="_x0000_s1029" name="Document" r:id="rId9" imgW="2572617" imgH="1384892" progId="Word.Document.12">
                  <p:embed/>
                </p:oleObj>
              </mc:Choice>
              <mc:Fallback>
                <p:oleObj name="Document" r:id="rId9" imgW="2572617" imgH="1384892" progId="Word.Document.12">
                  <p:embed/>
                  <p:pic>
                    <p:nvPicPr>
                      <p:cNvPr id="36876" name="Object 56">
                        <a:extLst>
                          <a:ext uri="{FF2B5EF4-FFF2-40B4-BE49-F238E27FC236}">
                            <a16:creationId xmlns:a16="http://schemas.microsoft.com/office/drawing/2014/main" id="{A8EDC872-7C6D-4617-8727-B73B5EF854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8676" y="1501775"/>
                        <a:ext cx="27225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6" name="Oval 115">
            <a:extLst>
              <a:ext uri="{FF2B5EF4-FFF2-40B4-BE49-F238E27FC236}">
                <a16:creationId xmlns:a16="http://schemas.microsoft.com/office/drawing/2014/main" id="{D7A5EA42-35D4-4C66-85E1-CF49AA195161}"/>
              </a:ext>
            </a:extLst>
          </p:cNvPr>
          <p:cNvSpPr/>
          <p:nvPr/>
        </p:nvSpPr>
        <p:spPr bwMode="auto">
          <a:xfrm>
            <a:off x="3298826" y="4576763"/>
            <a:ext cx="157163" cy="13176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grpSp>
        <p:nvGrpSpPr>
          <p:cNvPr id="7" name="Group 6">
            <a:extLst>
              <a:ext uri="{FF2B5EF4-FFF2-40B4-BE49-F238E27FC236}">
                <a16:creationId xmlns:a16="http://schemas.microsoft.com/office/drawing/2014/main" id="{ADC49BAE-74FB-446F-9B8E-7FB84148D08C}"/>
              </a:ext>
            </a:extLst>
          </p:cNvPr>
          <p:cNvGrpSpPr>
            <a:grpSpLocks/>
          </p:cNvGrpSpPr>
          <p:nvPr/>
        </p:nvGrpSpPr>
        <p:grpSpPr bwMode="auto">
          <a:xfrm>
            <a:off x="3875088" y="2755901"/>
            <a:ext cx="2138362" cy="1744663"/>
            <a:chOff x="2351314" y="2755743"/>
            <a:chExt cx="2137559" cy="1745005"/>
          </a:xfrm>
        </p:grpSpPr>
        <p:sp>
          <p:nvSpPr>
            <p:cNvPr id="4" name="Freeform 3">
              <a:extLst>
                <a:ext uri="{FF2B5EF4-FFF2-40B4-BE49-F238E27FC236}">
                  <a16:creationId xmlns:a16="http://schemas.microsoft.com/office/drawing/2014/main" id="{03D78630-49C8-4BF3-BD6F-BEA78869B2DB}"/>
                </a:ext>
              </a:extLst>
            </p:cNvPr>
            <p:cNvSpPr/>
            <p:nvPr/>
          </p:nvSpPr>
          <p:spPr>
            <a:xfrm>
              <a:off x="2373531" y="2755743"/>
              <a:ext cx="536374" cy="949511"/>
            </a:xfrm>
            <a:custGeom>
              <a:avLst/>
              <a:gdLst>
                <a:gd name="connsiteX0" fmla="*/ 321524 w 535280"/>
                <a:gd name="connsiteY0" fmla="*/ 34958 h 949358"/>
                <a:gd name="connsiteX1" fmla="*/ 262147 w 535280"/>
                <a:gd name="connsiteY1" fmla="*/ 58709 h 949358"/>
                <a:gd name="connsiteX2" fmla="*/ 226521 w 535280"/>
                <a:gd name="connsiteY2" fmla="*/ 70584 h 949358"/>
                <a:gd name="connsiteX3" fmla="*/ 202770 w 535280"/>
                <a:gd name="connsiteY3" fmla="*/ 177462 h 949358"/>
                <a:gd name="connsiteX4" fmla="*/ 119643 w 535280"/>
                <a:gd name="connsiteY4" fmla="*/ 189338 h 949358"/>
                <a:gd name="connsiteX5" fmla="*/ 190895 w 535280"/>
                <a:gd name="connsiteY5" fmla="*/ 201213 h 949358"/>
                <a:gd name="connsiteX6" fmla="*/ 155269 w 535280"/>
                <a:gd name="connsiteY6" fmla="*/ 224963 h 949358"/>
                <a:gd name="connsiteX7" fmla="*/ 119643 w 535280"/>
                <a:gd name="connsiteY7" fmla="*/ 236839 h 949358"/>
                <a:gd name="connsiteX8" fmla="*/ 131519 w 535280"/>
                <a:gd name="connsiteY8" fmla="*/ 272465 h 949358"/>
                <a:gd name="connsiteX9" fmla="*/ 202770 w 535280"/>
                <a:gd name="connsiteY9" fmla="*/ 272465 h 949358"/>
                <a:gd name="connsiteX10" fmla="*/ 226521 w 535280"/>
                <a:gd name="connsiteY10" fmla="*/ 308091 h 949358"/>
                <a:gd name="connsiteX11" fmla="*/ 190895 w 535280"/>
                <a:gd name="connsiteY11" fmla="*/ 319966 h 949358"/>
                <a:gd name="connsiteX12" fmla="*/ 202770 w 535280"/>
                <a:gd name="connsiteY12" fmla="*/ 474345 h 949358"/>
                <a:gd name="connsiteX13" fmla="*/ 262147 w 535280"/>
                <a:gd name="connsiteY13" fmla="*/ 462470 h 949358"/>
                <a:gd name="connsiteX14" fmla="*/ 285898 w 535280"/>
                <a:gd name="connsiteY14" fmla="*/ 498096 h 949358"/>
                <a:gd name="connsiteX15" fmla="*/ 274022 w 535280"/>
                <a:gd name="connsiteY15" fmla="*/ 557473 h 949358"/>
                <a:gd name="connsiteX16" fmla="*/ 238396 w 535280"/>
                <a:gd name="connsiteY16" fmla="*/ 569348 h 949358"/>
                <a:gd name="connsiteX17" fmla="*/ 190895 w 535280"/>
                <a:gd name="connsiteY17" fmla="*/ 581223 h 949358"/>
                <a:gd name="connsiteX18" fmla="*/ 131519 w 535280"/>
                <a:gd name="connsiteY18" fmla="*/ 664351 h 949358"/>
                <a:gd name="connsiteX19" fmla="*/ 95893 w 535280"/>
                <a:gd name="connsiteY19" fmla="*/ 771228 h 949358"/>
                <a:gd name="connsiteX20" fmla="*/ 131519 w 535280"/>
                <a:gd name="connsiteY20" fmla="*/ 783104 h 949358"/>
                <a:gd name="connsiteX21" fmla="*/ 143394 w 535280"/>
                <a:gd name="connsiteY21" fmla="*/ 842480 h 949358"/>
                <a:gd name="connsiteX22" fmla="*/ 226521 w 535280"/>
                <a:gd name="connsiteY22" fmla="*/ 818730 h 949358"/>
                <a:gd name="connsiteX23" fmla="*/ 250272 w 535280"/>
                <a:gd name="connsiteY23" fmla="*/ 854356 h 949358"/>
                <a:gd name="connsiteX24" fmla="*/ 214646 w 535280"/>
                <a:gd name="connsiteY24" fmla="*/ 866231 h 949358"/>
                <a:gd name="connsiteX25" fmla="*/ 36516 w 535280"/>
                <a:gd name="connsiteY25" fmla="*/ 878106 h 949358"/>
                <a:gd name="connsiteX26" fmla="*/ 890 w 535280"/>
                <a:gd name="connsiteY26" fmla="*/ 889982 h 949358"/>
                <a:gd name="connsiteX27" fmla="*/ 107768 w 535280"/>
                <a:gd name="connsiteY27" fmla="*/ 949358 h 949358"/>
                <a:gd name="connsiteX28" fmla="*/ 167144 w 535280"/>
                <a:gd name="connsiteY28" fmla="*/ 901857 h 949358"/>
                <a:gd name="connsiteX29" fmla="*/ 179020 w 535280"/>
                <a:gd name="connsiteY29" fmla="*/ 937483 h 949358"/>
                <a:gd name="connsiteX30" fmla="*/ 214646 w 535280"/>
                <a:gd name="connsiteY30" fmla="*/ 949358 h 949358"/>
                <a:gd name="connsiteX31" fmla="*/ 369025 w 535280"/>
                <a:gd name="connsiteY31" fmla="*/ 949358 h 949358"/>
                <a:gd name="connsiteX32" fmla="*/ 499654 w 535280"/>
                <a:gd name="connsiteY32" fmla="*/ 937483 h 949358"/>
                <a:gd name="connsiteX33" fmla="*/ 487778 w 535280"/>
                <a:gd name="connsiteY33" fmla="*/ 889982 h 949358"/>
                <a:gd name="connsiteX34" fmla="*/ 487778 w 535280"/>
                <a:gd name="connsiteY34" fmla="*/ 854356 h 949358"/>
                <a:gd name="connsiteX35" fmla="*/ 511529 w 535280"/>
                <a:gd name="connsiteY35" fmla="*/ 806854 h 949358"/>
                <a:gd name="connsiteX36" fmla="*/ 535280 w 535280"/>
                <a:gd name="connsiteY36" fmla="*/ 771228 h 949358"/>
                <a:gd name="connsiteX37" fmla="*/ 499654 w 535280"/>
                <a:gd name="connsiteY37" fmla="*/ 747478 h 949358"/>
                <a:gd name="connsiteX38" fmla="*/ 428402 w 535280"/>
                <a:gd name="connsiteY38" fmla="*/ 723727 h 949358"/>
                <a:gd name="connsiteX39" fmla="*/ 475903 w 535280"/>
                <a:gd name="connsiteY39" fmla="*/ 676226 h 949358"/>
                <a:gd name="connsiteX40" fmla="*/ 499654 w 535280"/>
                <a:gd name="connsiteY40" fmla="*/ 640600 h 949358"/>
                <a:gd name="connsiteX41" fmla="*/ 475903 w 535280"/>
                <a:gd name="connsiteY41" fmla="*/ 604974 h 949358"/>
                <a:gd name="connsiteX42" fmla="*/ 499654 w 535280"/>
                <a:gd name="connsiteY42" fmla="*/ 569348 h 949358"/>
                <a:gd name="connsiteX43" fmla="*/ 428402 w 535280"/>
                <a:gd name="connsiteY43" fmla="*/ 533722 h 949358"/>
                <a:gd name="connsiteX44" fmla="*/ 380900 w 535280"/>
                <a:gd name="connsiteY44" fmla="*/ 319966 h 949358"/>
                <a:gd name="connsiteX45" fmla="*/ 309648 w 535280"/>
                <a:gd name="connsiteY45" fmla="*/ 308091 h 949358"/>
                <a:gd name="connsiteX46" fmla="*/ 345274 w 535280"/>
                <a:gd name="connsiteY46" fmla="*/ 296215 h 949358"/>
                <a:gd name="connsiteX47" fmla="*/ 404651 w 535280"/>
                <a:gd name="connsiteY47" fmla="*/ 284340 h 949358"/>
                <a:gd name="connsiteX48" fmla="*/ 452152 w 535280"/>
                <a:gd name="connsiteY48" fmla="*/ 177462 h 949358"/>
                <a:gd name="connsiteX49" fmla="*/ 487778 w 535280"/>
                <a:gd name="connsiteY49" fmla="*/ 165587 h 949358"/>
                <a:gd name="connsiteX50" fmla="*/ 392776 w 535280"/>
                <a:gd name="connsiteY50" fmla="*/ 153712 h 949358"/>
                <a:gd name="connsiteX51" fmla="*/ 321524 w 535280"/>
                <a:gd name="connsiteY51" fmla="*/ 129961 h 949358"/>
                <a:gd name="connsiteX52" fmla="*/ 428402 w 535280"/>
                <a:gd name="connsiteY52" fmla="*/ 82460 h 949358"/>
                <a:gd name="connsiteX53" fmla="*/ 452152 w 535280"/>
                <a:gd name="connsiteY53" fmla="*/ 46834 h 949358"/>
                <a:gd name="connsiteX54" fmla="*/ 333399 w 535280"/>
                <a:gd name="connsiteY54" fmla="*/ 23083 h 949358"/>
                <a:gd name="connsiteX55" fmla="*/ 321524 w 535280"/>
                <a:gd name="connsiteY55" fmla="*/ 34958 h 94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5280" h="949358">
                  <a:moveTo>
                    <a:pt x="321524" y="34958"/>
                  </a:moveTo>
                  <a:cubicBezTo>
                    <a:pt x="309649" y="40896"/>
                    <a:pt x="282107" y="51224"/>
                    <a:pt x="262147" y="58709"/>
                  </a:cubicBezTo>
                  <a:cubicBezTo>
                    <a:pt x="250426" y="63104"/>
                    <a:pt x="235372" y="61733"/>
                    <a:pt x="226521" y="70584"/>
                  </a:cubicBezTo>
                  <a:cubicBezTo>
                    <a:pt x="192174" y="104931"/>
                    <a:pt x="245283" y="140263"/>
                    <a:pt x="202770" y="177462"/>
                  </a:cubicBezTo>
                  <a:cubicBezTo>
                    <a:pt x="181705" y="195894"/>
                    <a:pt x="147352" y="185379"/>
                    <a:pt x="119643" y="189338"/>
                  </a:cubicBezTo>
                  <a:cubicBezTo>
                    <a:pt x="143394" y="193296"/>
                    <a:pt x="173869" y="184187"/>
                    <a:pt x="190895" y="201213"/>
                  </a:cubicBezTo>
                  <a:cubicBezTo>
                    <a:pt x="200987" y="211305"/>
                    <a:pt x="168034" y="218580"/>
                    <a:pt x="155269" y="224963"/>
                  </a:cubicBezTo>
                  <a:cubicBezTo>
                    <a:pt x="144073" y="230561"/>
                    <a:pt x="131518" y="232880"/>
                    <a:pt x="119643" y="236839"/>
                  </a:cubicBezTo>
                  <a:cubicBezTo>
                    <a:pt x="123602" y="248714"/>
                    <a:pt x="122668" y="263614"/>
                    <a:pt x="131519" y="272465"/>
                  </a:cubicBezTo>
                  <a:cubicBezTo>
                    <a:pt x="155269" y="296215"/>
                    <a:pt x="179020" y="280381"/>
                    <a:pt x="202770" y="272465"/>
                  </a:cubicBezTo>
                  <a:cubicBezTo>
                    <a:pt x="211609" y="266572"/>
                    <a:pt x="302828" y="193629"/>
                    <a:pt x="226521" y="308091"/>
                  </a:cubicBezTo>
                  <a:cubicBezTo>
                    <a:pt x="219577" y="318506"/>
                    <a:pt x="202770" y="316008"/>
                    <a:pt x="190895" y="319966"/>
                  </a:cubicBezTo>
                  <a:cubicBezTo>
                    <a:pt x="194853" y="371426"/>
                    <a:pt x="179689" y="428182"/>
                    <a:pt x="202770" y="474345"/>
                  </a:cubicBezTo>
                  <a:cubicBezTo>
                    <a:pt x="211797" y="492398"/>
                    <a:pt x="242739" y="456925"/>
                    <a:pt x="262147" y="462470"/>
                  </a:cubicBezTo>
                  <a:cubicBezTo>
                    <a:pt x="275870" y="466391"/>
                    <a:pt x="277981" y="486221"/>
                    <a:pt x="285898" y="498096"/>
                  </a:cubicBezTo>
                  <a:cubicBezTo>
                    <a:pt x="281939" y="517888"/>
                    <a:pt x="285218" y="540679"/>
                    <a:pt x="274022" y="557473"/>
                  </a:cubicBezTo>
                  <a:cubicBezTo>
                    <a:pt x="267078" y="567888"/>
                    <a:pt x="250432" y="565909"/>
                    <a:pt x="238396" y="569348"/>
                  </a:cubicBezTo>
                  <a:cubicBezTo>
                    <a:pt x="222703" y="573832"/>
                    <a:pt x="206729" y="577265"/>
                    <a:pt x="190895" y="581223"/>
                  </a:cubicBezTo>
                  <a:cubicBezTo>
                    <a:pt x="163186" y="664350"/>
                    <a:pt x="190894" y="644557"/>
                    <a:pt x="131519" y="664351"/>
                  </a:cubicBezTo>
                  <a:cubicBezTo>
                    <a:pt x="115203" y="688824"/>
                    <a:pt x="58269" y="733604"/>
                    <a:pt x="95893" y="771228"/>
                  </a:cubicBezTo>
                  <a:cubicBezTo>
                    <a:pt x="104744" y="780079"/>
                    <a:pt x="119644" y="779145"/>
                    <a:pt x="131519" y="783104"/>
                  </a:cubicBezTo>
                  <a:cubicBezTo>
                    <a:pt x="135477" y="802896"/>
                    <a:pt x="127633" y="829871"/>
                    <a:pt x="143394" y="842480"/>
                  </a:cubicBezTo>
                  <a:cubicBezTo>
                    <a:pt x="147779" y="845988"/>
                    <a:pt x="217794" y="821639"/>
                    <a:pt x="226521" y="818730"/>
                  </a:cubicBezTo>
                  <a:cubicBezTo>
                    <a:pt x="234438" y="830605"/>
                    <a:pt x="253734" y="840510"/>
                    <a:pt x="250272" y="854356"/>
                  </a:cubicBezTo>
                  <a:cubicBezTo>
                    <a:pt x="247236" y="866500"/>
                    <a:pt x="227087" y="864849"/>
                    <a:pt x="214646" y="866231"/>
                  </a:cubicBezTo>
                  <a:cubicBezTo>
                    <a:pt x="155501" y="872802"/>
                    <a:pt x="95893" y="874148"/>
                    <a:pt x="36516" y="878106"/>
                  </a:cubicBezTo>
                  <a:cubicBezTo>
                    <a:pt x="24641" y="882065"/>
                    <a:pt x="-5550" y="879248"/>
                    <a:pt x="890" y="889982"/>
                  </a:cubicBezTo>
                  <a:cubicBezTo>
                    <a:pt x="21307" y="924010"/>
                    <a:pt x="71922" y="937410"/>
                    <a:pt x="107768" y="949358"/>
                  </a:cubicBezTo>
                  <a:cubicBezTo>
                    <a:pt x="115104" y="938354"/>
                    <a:pt x="138465" y="887517"/>
                    <a:pt x="167144" y="901857"/>
                  </a:cubicBezTo>
                  <a:cubicBezTo>
                    <a:pt x="178340" y="907455"/>
                    <a:pt x="170169" y="928632"/>
                    <a:pt x="179020" y="937483"/>
                  </a:cubicBezTo>
                  <a:cubicBezTo>
                    <a:pt x="187871" y="946334"/>
                    <a:pt x="202771" y="945400"/>
                    <a:pt x="214646" y="949358"/>
                  </a:cubicBezTo>
                  <a:cubicBezTo>
                    <a:pt x="392377" y="919737"/>
                    <a:pt x="170379" y="949358"/>
                    <a:pt x="369025" y="949358"/>
                  </a:cubicBezTo>
                  <a:cubicBezTo>
                    <a:pt x="412748" y="949358"/>
                    <a:pt x="456111" y="941441"/>
                    <a:pt x="499654" y="937483"/>
                  </a:cubicBezTo>
                  <a:cubicBezTo>
                    <a:pt x="495695" y="921649"/>
                    <a:pt x="497974" y="902727"/>
                    <a:pt x="487778" y="889982"/>
                  </a:cubicBezTo>
                  <a:cubicBezTo>
                    <a:pt x="462126" y="857917"/>
                    <a:pt x="414927" y="902922"/>
                    <a:pt x="487778" y="854356"/>
                  </a:cubicBezTo>
                  <a:cubicBezTo>
                    <a:pt x="466111" y="789355"/>
                    <a:pt x="469861" y="840189"/>
                    <a:pt x="511529" y="806854"/>
                  </a:cubicBezTo>
                  <a:cubicBezTo>
                    <a:pt x="522674" y="797938"/>
                    <a:pt x="527363" y="783103"/>
                    <a:pt x="535280" y="771228"/>
                  </a:cubicBezTo>
                  <a:cubicBezTo>
                    <a:pt x="523405" y="763311"/>
                    <a:pt x="512696" y="753274"/>
                    <a:pt x="499654" y="747478"/>
                  </a:cubicBezTo>
                  <a:cubicBezTo>
                    <a:pt x="476776" y="737310"/>
                    <a:pt x="428402" y="723727"/>
                    <a:pt x="428402" y="723727"/>
                  </a:cubicBezTo>
                  <a:cubicBezTo>
                    <a:pt x="454311" y="645998"/>
                    <a:pt x="418326" y="722287"/>
                    <a:pt x="475903" y="676226"/>
                  </a:cubicBezTo>
                  <a:cubicBezTo>
                    <a:pt x="487048" y="667310"/>
                    <a:pt x="491737" y="652475"/>
                    <a:pt x="499654" y="640600"/>
                  </a:cubicBezTo>
                  <a:cubicBezTo>
                    <a:pt x="491737" y="628725"/>
                    <a:pt x="475903" y="619246"/>
                    <a:pt x="475903" y="604974"/>
                  </a:cubicBezTo>
                  <a:cubicBezTo>
                    <a:pt x="475903" y="590702"/>
                    <a:pt x="502453" y="583343"/>
                    <a:pt x="499654" y="569348"/>
                  </a:cubicBezTo>
                  <a:cubicBezTo>
                    <a:pt x="496365" y="552904"/>
                    <a:pt x="440072" y="537612"/>
                    <a:pt x="428402" y="533722"/>
                  </a:cubicBezTo>
                  <a:cubicBezTo>
                    <a:pt x="419342" y="379715"/>
                    <a:pt x="479817" y="341947"/>
                    <a:pt x="380900" y="319966"/>
                  </a:cubicBezTo>
                  <a:cubicBezTo>
                    <a:pt x="357395" y="314743"/>
                    <a:pt x="333399" y="312049"/>
                    <a:pt x="309648" y="308091"/>
                  </a:cubicBezTo>
                  <a:cubicBezTo>
                    <a:pt x="321523" y="304132"/>
                    <a:pt x="333130" y="299251"/>
                    <a:pt x="345274" y="296215"/>
                  </a:cubicBezTo>
                  <a:cubicBezTo>
                    <a:pt x="364856" y="291320"/>
                    <a:pt x="390378" y="298612"/>
                    <a:pt x="404651" y="284340"/>
                  </a:cubicBezTo>
                  <a:cubicBezTo>
                    <a:pt x="484475" y="204517"/>
                    <a:pt x="385122" y="231086"/>
                    <a:pt x="452152" y="177462"/>
                  </a:cubicBezTo>
                  <a:cubicBezTo>
                    <a:pt x="461927" y="169642"/>
                    <a:pt x="475903" y="169545"/>
                    <a:pt x="487778" y="165587"/>
                  </a:cubicBezTo>
                  <a:cubicBezTo>
                    <a:pt x="456111" y="161629"/>
                    <a:pt x="423981" y="160399"/>
                    <a:pt x="392776" y="153712"/>
                  </a:cubicBezTo>
                  <a:cubicBezTo>
                    <a:pt x="368296" y="148466"/>
                    <a:pt x="321524" y="129961"/>
                    <a:pt x="321524" y="129961"/>
                  </a:cubicBezTo>
                  <a:cubicBezTo>
                    <a:pt x="347947" y="50689"/>
                    <a:pt x="309616" y="129974"/>
                    <a:pt x="428402" y="82460"/>
                  </a:cubicBezTo>
                  <a:cubicBezTo>
                    <a:pt x="441653" y="77159"/>
                    <a:pt x="444235" y="58709"/>
                    <a:pt x="452152" y="46834"/>
                  </a:cubicBezTo>
                  <a:cubicBezTo>
                    <a:pt x="430723" y="-17456"/>
                    <a:pt x="447619" y="-5472"/>
                    <a:pt x="333399" y="23083"/>
                  </a:cubicBezTo>
                  <a:cubicBezTo>
                    <a:pt x="319553" y="26545"/>
                    <a:pt x="333399" y="29020"/>
                    <a:pt x="321524" y="3495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5" name="Freeform 4">
              <a:extLst>
                <a:ext uri="{FF2B5EF4-FFF2-40B4-BE49-F238E27FC236}">
                  <a16:creationId xmlns:a16="http://schemas.microsoft.com/office/drawing/2014/main" id="{EA019DD3-29BF-4311-998F-61816BE3856A}"/>
                </a:ext>
              </a:extLst>
            </p:cNvPr>
            <p:cNvSpPr/>
            <p:nvPr/>
          </p:nvSpPr>
          <p:spPr>
            <a:xfrm>
              <a:off x="3952499" y="4168895"/>
              <a:ext cx="536374" cy="331853"/>
            </a:xfrm>
            <a:custGeom>
              <a:avLst/>
              <a:gdLst>
                <a:gd name="connsiteX0" fmla="*/ 525078 w 536954"/>
                <a:gd name="connsiteY0" fmla="*/ 59377 h 332509"/>
                <a:gd name="connsiteX1" fmla="*/ 358824 w 536954"/>
                <a:gd name="connsiteY1" fmla="*/ 35626 h 332509"/>
                <a:gd name="connsiteX2" fmla="*/ 323198 w 536954"/>
                <a:gd name="connsiteY2" fmla="*/ 59377 h 332509"/>
                <a:gd name="connsiteX3" fmla="*/ 251946 w 536954"/>
                <a:gd name="connsiteY3" fmla="*/ 83127 h 332509"/>
                <a:gd name="connsiteX4" fmla="*/ 168819 w 536954"/>
                <a:gd name="connsiteY4" fmla="*/ 71252 h 332509"/>
                <a:gd name="connsiteX5" fmla="*/ 133193 w 536954"/>
                <a:gd name="connsiteY5" fmla="*/ 59377 h 332509"/>
                <a:gd name="connsiteX6" fmla="*/ 121317 w 536954"/>
                <a:gd name="connsiteY6" fmla="*/ 23751 h 332509"/>
                <a:gd name="connsiteX7" fmla="*/ 85691 w 536954"/>
                <a:gd name="connsiteY7" fmla="*/ 0 h 332509"/>
                <a:gd name="connsiteX8" fmla="*/ 61941 w 536954"/>
                <a:gd name="connsiteY8" fmla="*/ 35626 h 332509"/>
                <a:gd name="connsiteX9" fmla="*/ 73816 w 536954"/>
                <a:gd name="connsiteY9" fmla="*/ 71252 h 332509"/>
                <a:gd name="connsiteX10" fmla="*/ 26315 w 536954"/>
                <a:gd name="connsiteY10" fmla="*/ 118753 h 332509"/>
                <a:gd name="connsiteX11" fmla="*/ 38190 w 536954"/>
                <a:gd name="connsiteY11" fmla="*/ 201880 h 332509"/>
                <a:gd name="connsiteX12" fmla="*/ 97567 w 536954"/>
                <a:gd name="connsiteY12" fmla="*/ 213756 h 332509"/>
                <a:gd name="connsiteX13" fmla="*/ 109442 w 536954"/>
                <a:gd name="connsiteY13" fmla="*/ 285008 h 332509"/>
                <a:gd name="connsiteX14" fmla="*/ 192569 w 536954"/>
                <a:gd name="connsiteY14" fmla="*/ 332509 h 332509"/>
                <a:gd name="connsiteX15" fmla="*/ 240071 w 536954"/>
                <a:gd name="connsiteY15" fmla="*/ 320634 h 332509"/>
                <a:gd name="connsiteX16" fmla="*/ 275697 w 536954"/>
                <a:gd name="connsiteY16" fmla="*/ 296883 h 332509"/>
                <a:gd name="connsiteX17" fmla="*/ 346949 w 536954"/>
                <a:gd name="connsiteY17" fmla="*/ 285008 h 332509"/>
                <a:gd name="connsiteX18" fmla="*/ 370699 w 536954"/>
                <a:gd name="connsiteY18" fmla="*/ 249382 h 332509"/>
                <a:gd name="connsiteX19" fmla="*/ 489452 w 536954"/>
                <a:gd name="connsiteY19" fmla="*/ 201880 h 332509"/>
                <a:gd name="connsiteX20" fmla="*/ 513203 w 536954"/>
                <a:gd name="connsiteY20" fmla="*/ 83127 h 332509"/>
                <a:gd name="connsiteX21" fmla="*/ 536954 w 536954"/>
                <a:gd name="connsiteY21" fmla="*/ 47501 h 332509"/>
                <a:gd name="connsiteX22" fmla="*/ 525078 w 536954"/>
                <a:gd name="connsiteY22" fmla="*/ 59377 h 3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954" h="332509">
                  <a:moveTo>
                    <a:pt x="525078" y="59377"/>
                  </a:moveTo>
                  <a:cubicBezTo>
                    <a:pt x="448624" y="13504"/>
                    <a:pt x="467430" y="8475"/>
                    <a:pt x="358824" y="35626"/>
                  </a:cubicBezTo>
                  <a:cubicBezTo>
                    <a:pt x="344978" y="39088"/>
                    <a:pt x="336240" y="53580"/>
                    <a:pt x="323198" y="59377"/>
                  </a:cubicBezTo>
                  <a:cubicBezTo>
                    <a:pt x="300320" y="69545"/>
                    <a:pt x="251946" y="83127"/>
                    <a:pt x="251946" y="83127"/>
                  </a:cubicBezTo>
                  <a:cubicBezTo>
                    <a:pt x="224237" y="79169"/>
                    <a:pt x="196266" y="76741"/>
                    <a:pt x="168819" y="71252"/>
                  </a:cubicBezTo>
                  <a:cubicBezTo>
                    <a:pt x="156544" y="68797"/>
                    <a:pt x="142044" y="68228"/>
                    <a:pt x="133193" y="59377"/>
                  </a:cubicBezTo>
                  <a:cubicBezTo>
                    <a:pt x="124342" y="50526"/>
                    <a:pt x="129137" y="33526"/>
                    <a:pt x="121317" y="23751"/>
                  </a:cubicBezTo>
                  <a:cubicBezTo>
                    <a:pt x="112401" y="12606"/>
                    <a:pt x="97566" y="7917"/>
                    <a:pt x="85691" y="0"/>
                  </a:cubicBezTo>
                  <a:cubicBezTo>
                    <a:pt x="77774" y="11875"/>
                    <a:pt x="64287" y="21548"/>
                    <a:pt x="61941" y="35626"/>
                  </a:cubicBezTo>
                  <a:cubicBezTo>
                    <a:pt x="59883" y="47973"/>
                    <a:pt x="73816" y="58734"/>
                    <a:pt x="73816" y="71252"/>
                  </a:cubicBezTo>
                  <a:cubicBezTo>
                    <a:pt x="73816" y="113476"/>
                    <a:pt x="57983" y="108197"/>
                    <a:pt x="26315" y="118753"/>
                  </a:cubicBezTo>
                  <a:cubicBezTo>
                    <a:pt x="1650" y="192747"/>
                    <a:pt x="-22709" y="186655"/>
                    <a:pt x="38190" y="201880"/>
                  </a:cubicBezTo>
                  <a:cubicBezTo>
                    <a:pt x="57772" y="206775"/>
                    <a:pt x="77775" y="209797"/>
                    <a:pt x="97567" y="213756"/>
                  </a:cubicBezTo>
                  <a:cubicBezTo>
                    <a:pt x="101525" y="237507"/>
                    <a:pt x="92416" y="267982"/>
                    <a:pt x="109442" y="285008"/>
                  </a:cubicBezTo>
                  <a:cubicBezTo>
                    <a:pt x="227873" y="403439"/>
                    <a:pt x="154972" y="219714"/>
                    <a:pt x="192569" y="332509"/>
                  </a:cubicBezTo>
                  <a:cubicBezTo>
                    <a:pt x="208403" y="328551"/>
                    <a:pt x="225069" y="327063"/>
                    <a:pt x="240071" y="320634"/>
                  </a:cubicBezTo>
                  <a:cubicBezTo>
                    <a:pt x="253189" y="315012"/>
                    <a:pt x="262157" y="301396"/>
                    <a:pt x="275697" y="296883"/>
                  </a:cubicBezTo>
                  <a:cubicBezTo>
                    <a:pt x="298540" y="289269"/>
                    <a:pt x="323198" y="288966"/>
                    <a:pt x="346949" y="285008"/>
                  </a:cubicBezTo>
                  <a:cubicBezTo>
                    <a:pt x="354866" y="273133"/>
                    <a:pt x="357286" y="254260"/>
                    <a:pt x="370699" y="249382"/>
                  </a:cubicBezTo>
                  <a:cubicBezTo>
                    <a:pt x="501447" y="201836"/>
                    <a:pt x="462251" y="283485"/>
                    <a:pt x="489452" y="201880"/>
                  </a:cubicBezTo>
                  <a:cubicBezTo>
                    <a:pt x="493828" y="171251"/>
                    <a:pt x="496623" y="116287"/>
                    <a:pt x="513203" y="83127"/>
                  </a:cubicBezTo>
                  <a:cubicBezTo>
                    <a:pt x="519586" y="70361"/>
                    <a:pt x="529037" y="59376"/>
                    <a:pt x="536954" y="47501"/>
                  </a:cubicBezTo>
                  <a:lnTo>
                    <a:pt x="525078" y="5937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6" name="Freeform 5">
              <a:extLst>
                <a:ext uri="{FF2B5EF4-FFF2-40B4-BE49-F238E27FC236}">
                  <a16:creationId xmlns:a16="http://schemas.microsoft.com/office/drawing/2014/main" id="{AE6FAF93-ABC7-436A-A25A-940338BED342}"/>
                </a:ext>
              </a:extLst>
            </p:cNvPr>
            <p:cNvSpPr/>
            <p:nvPr/>
          </p:nvSpPr>
          <p:spPr>
            <a:xfrm>
              <a:off x="2351314" y="3057427"/>
              <a:ext cx="165038" cy="160369"/>
            </a:xfrm>
            <a:custGeom>
              <a:avLst/>
              <a:gdLst>
                <a:gd name="connsiteX0" fmla="*/ 95003 w 165776"/>
                <a:gd name="connsiteY0" fmla="*/ 17698 h 160202"/>
                <a:gd name="connsiteX1" fmla="*/ 35626 w 165776"/>
                <a:gd name="connsiteY1" fmla="*/ 29573 h 160202"/>
                <a:gd name="connsiteX2" fmla="*/ 0 w 165776"/>
                <a:gd name="connsiteY2" fmla="*/ 100825 h 160202"/>
                <a:gd name="connsiteX3" fmla="*/ 59377 w 165776"/>
                <a:gd name="connsiteY3" fmla="*/ 148327 h 160202"/>
                <a:gd name="connsiteX4" fmla="*/ 95003 w 165776"/>
                <a:gd name="connsiteY4" fmla="*/ 160202 h 160202"/>
                <a:gd name="connsiteX5" fmla="*/ 154380 w 165776"/>
                <a:gd name="connsiteY5" fmla="*/ 148327 h 160202"/>
                <a:gd name="connsiteX6" fmla="*/ 106878 w 165776"/>
                <a:gd name="connsiteY6" fmla="*/ 77075 h 160202"/>
                <a:gd name="connsiteX7" fmla="*/ 118754 w 165776"/>
                <a:gd name="connsiteY7" fmla="*/ 41449 h 160202"/>
                <a:gd name="connsiteX8" fmla="*/ 142504 w 165776"/>
                <a:gd name="connsiteY8" fmla="*/ 5823 h 160202"/>
                <a:gd name="connsiteX9" fmla="*/ 95003 w 165776"/>
                <a:gd name="connsiteY9" fmla="*/ 17698 h 16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76" h="160202">
                  <a:moveTo>
                    <a:pt x="95003" y="17698"/>
                  </a:moveTo>
                  <a:cubicBezTo>
                    <a:pt x="77190" y="21656"/>
                    <a:pt x="53151" y="19559"/>
                    <a:pt x="35626" y="29573"/>
                  </a:cubicBezTo>
                  <a:cubicBezTo>
                    <a:pt x="16670" y="40405"/>
                    <a:pt x="6095" y="82540"/>
                    <a:pt x="0" y="100825"/>
                  </a:cubicBezTo>
                  <a:cubicBezTo>
                    <a:pt x="89549" y="130676"/>
                    <a:pt x="-17362" y="86937"/>
                    <a:pt x="59377" y="148327"/>
                  </a:cubicBezTo>
                  <a:cubicBezTo>
                    <a:pt x="69152" y="156147"/>
                    <a:pt x="83128" y="156244"/>
                    <a:pt x="95003" y="160202"/>
                  </a:cubicBezTo>
                  <a:cubicBezTo>
                    <a:pt x="114795" y="156244"/>
                    <a:pt x="143184" y="165121"/>
                    <a:pt x="154380" y="148327"/>
                  </a:cubicBezTo>
                  <a:cubicBezTo>
                    <a:pt x="190857" y="93611"/>
                    <a:pt x="130143" y="84830"/>
                    <a:pt x="106878" y="77075"/>
                  </a:cubicBezTo>
                  <a:cubicBezTo>
                    <a:pt x="110837" y="65200"/>
                    <a:pt x="113156" y="52645"/>
                    <a:pt x="118754" y="41449"/>
                  </a:cubicBezTo>
                  <a:cubicBezTo>
                    <a:pt x="125137" y="28684"/>
                    <a:pt x="145966" y="19669"/>
                    <a:pt x="142504" y="5823"/>
                  </a:cubicBezTo>
                  <a:cubicBezTo>
                    <a:pt x="138283" y="-11060"/>
                    <a:pt x="112816" y="13740"/>
                    <a:pt x="95003" y="1769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grpSp>
      <p:sp>
        <p:nvSpPr>
          <p:cNvPr id="63" name="Oval 62">
            <a:extLst>
              <a:ext uri="{FF2B5EF4-FFF2-40B4-BE49-F238E27FC236}">
                <a16:creationId xmlns:a16="http://schemas.microsoft.com/office/drawing/2014/main" id="{C8B2E3AB-9CC8-4963-BFF7-BE7CC2BCE9B9}"/>
              </a:ext>
            </a:extLst>
          </p:cNvPr>
          <p:cNvSpPr/>
          <p:nvPr/>
        </p:nvSpPr>
        <p:spPr bwMode="auto">
          <a:xfrm>
            <a:off x="3863976" y="4724401"/>
            <a:ext cx="155575" cy="131763"/>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base" hangingPunct="0">
              <a:spcBef>
                <a:spcPct val="0"/>
              </a:spcBef>
              <a:spcAft>
                <a:spcPct val="0"/>
              </a:spcAft>
              <a:defRPr/>
            </a:pPr>
            <a:endParaRPr lang="ka-GE">
              <a:solidFill>
                <a:prstClr val="white"/>
              </a:solidFill>
              <a:latin typeface="Sylfaen" panose="010A0502050306030303" pitchFamily="18" charset="0"/>
            </a:endParaRPr>
          </a:p>
        </p:txBody>
      </p:sp>
      <p:pic>
        <p:nvPicPr>
          <p:cNvPr id="36880" name="Picture 64">
            <a:extLst>
              <a:ext uri="{FF2B5EF4-FFF2-40B4-BE49-F238E27FC236}">
                <a16:creationId xmlns:a16="http://schemas.microsoft.com/office/drawing/2014/main" id="{4B29149B-AE56-4B99-967C-DBAC436EF2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4026" y="4005263"/>
            <a:ext cx="176213"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6706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heel(1)">
                                      <p:cBhvr>
                                        <p:cTn id="7" dur="2000"/>
                                        <p:tgtEl>
                                          <p:spTgt spid="65"/>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8D2E9BFF-E9B5-4CB6-B18B-6FB6B11DD09E}"/>
              </a:ext>
            </a:extLst>
          </p:cNvPr>
          <p:cNvSpPr>
            <a:spLocks noGrp="1"/>
          </p:cNvSpPr>
          <p:nvPr>
            <p:ph type="title"/>
          </p:nvPr>
        </p:nvSpPr>
        <p:spPr>
          <a:xfrm>
            <a:off x="1631951" y="-171450"/>
            <a:ext cx="8856663" cy="1143000"/>
          </a:xfrm>
        </p:spPr>
        <p:txBody>
          <a:bodyPr/>
          <a:lstStyle/>
          <a:p>
            <a:pPr eaLnBrk="1" hangingPunct="1">
              <a:defRPr/>
            </a:pPr>
            <a:r>
              <a:rPr lang="en-GB" altLang="en-US" sz="2800" b="1" dirty="0">
                <a:solidFill>
                  <a:schemeClr val="tx2"/>
                </a:solidFill>
                <a:effectLst>
                  <a:outerShdw blurRad="38100" dist="38100" dir="2700000" algn="tl">
                    <a:srgbClr val="000000">
                      <a:alpha val="43137"/>
                    </a:srgbClr>
                  </a:outerShdw>
                </a:effectLst>
              </a:rPr>
              <a:t>Direct beneficiaries of </a:t>
            </a:r>
            <a:r>
              <a:rPr lang="en-GB" altLang="en-US" sz="2800" b="1" dirty="0">
                <a:solidFill>
                  <a:srgbClr val="FFC000"/>
                </a:solidFill>
                <a:effectLst>
                  <a:outerShdw blurRad="38100" dist="38100" dir="2700000" algn="tl">
                    <a:srgbClr val="000000">
                      <a:alpha val="43137"/>
                    </a:srgbClr>
                  </a:outerShdw>
                </a:effectLst>
              </a:rPr>
              <a:t>“HELP in the 28" </a:t>
            </a:r>
            <a:r>
              <a:rPr lang="en-GB" altLang="en-US" sz="2800" b="1" dirty="0">
                <a:solidFill>
                  <a:schemeClr val="tx2"/>
                </a:solidFill>
                <a:effectLst>
                  <a:outerShdw blurRad="38100" dist="38100" dir="2700000" algn="tl">
                    <a:srgbClr val="000000">
                      <a:alpha val="43137"/>
                    </a:srgbClr>
                  </a:outerShdw>
                </a:effectLst>
              </a:rPr>
              <a:t>tutored courses</a:t>
            </a:r>
            <a:r>
              <a:rPr lang="en-US" altLang="en-US" sz="2800" b="1" dirty="0">
                <a:solidFill>
                  <a:schemeClr val="tx2"/>
                </a:solidFill>
              </a:rPr>
              <a:t> </a:t>
            </a:r>
            <a:endParaRPr lang="de-DE" altLang="en-US" sz="2800" b="1" dirty="0">
              <a:solidFill>
                <a:schemeClr val="tx2"/>
              </a:solidFill>
            </a:endParaRPr>
          </a:p>
        </p:txBody>
      </p:sp>
      <p:pic>
        <p:nvPicPr>
          <p:cNvPr id="37891" name="Picture 2">
            <a:extLst>
              <a:ext uri="{FF2B5EF4-FFF2-40B4-BE49-F238E27FC236}">
                <a16:creationId xmlns:a16="http://schemas.microsoft.com/office/drawing/2014/main" id="{43071E14-8C57-4CA0-A8D2-FA1C4CAA1D3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66988" y="776288"/>
            <a:ext cx="7345362" cy="59420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965758"/>
      </p:ext>
    </p:extLst>
  </p:cSld>
  <p:clrMapOvr>
    <a:overrideClrMapping bg1="lt1" tx1="dk1" bg2="lt2" tx2="dk2" accent1="accent1" accent2="accent2" accent3="accent3" accent4="accent4" accent5="accent5" accent6="accent6" hlink="hlink" folHlink="folHlink"/>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83307F2-DDAE-47AF-BED3-63EAFC938E28}"/>
              </a:ext>
            </a:extLst>
          </p:cNvPr>
          <p:cNvSpPr>
            <a:spLocks noGrp="1"/>
          </p:cNvSpPr>
          <p:nvPr>
            <p:ph type="title"/>
          </p:nvPr>
        </p:nvSpPr>
        <p:spPr>
          <a:xfrm>
            <a:off x="1981200" y="-26988"/>
            <a:ext cx="8229600" cy="1143001"/>
          </a:xfrm>
        </p:spPr>
        <p:txBody>
          <a:bodyPr/>
          <a:lstStyle/>
          <a:p>
            <a:pPr eaLnBrk="1" hangingPunct="1">
              <a:defRPr/>
            </a:pPr>
            <a:r>
              <a:rPr lang="fr-CA" altLang="en-US" sz="3200" b="1" dirty="0">
                <a:solidFill>
                  <a:schemeClr val="tx2"/>
                </a:solidFill>
                <a:effectLst>
                  <a:outerShdw blurRad="38100" dist="38100" dir="2700000" algn="tl">
                    <a:srgbClr val="000000">
                      <a:alpha val="43137"/>
                    </a:srgbClr>
                  </a:outerShdw>
                </a:effectLst>
              </a:rPr>
              <a:t>HELP</a:t>
            </a:r>
            <a:r>
              <a:rPr lang="en-US" altLang="en-US" sz="3200" b="1" dirty="0">
                <a:solidFill>
                  <a:schemeClr val="tx2"/>
                </a:solidFill>
                <a:effectLst>
                  <a:outerShdw blurRad="38100" dist="38100" dir="2700000" algn="tl">
                    <a:srgbClr val="000000">
                      <a:alpha val="43137"/>
                    </a:srgbClr>
                  </a:outerShdw>
                </a:effectLst>
              </a:rPr>
              <a:t> </a:t>
            </a:r>
            <a:r>
              <a:rPr lang="en-US" altLang="en-US" sz="3200" b="1" dirty="0">
                <a:solidFill>
                  <a:srgbClr val="FFC000"/>
                </a:solidFill>
                <a:effectLst>
                  <a:outerShdw blurRad="38100" dist="38100" dir="2700000" algn="tl">
                    <a:srgbClr val="000000">
                      <a:alpha val="43137"/>
                    </a:srgbClr>
                  </a:outerShdw>
                </a:effectLst>
              </a:rPr>
              <a:t>in the EU </a:t>
            </a:r>
            <a:r>
              <a:rPr lang="en-US" altLang="en-US" sz="3200" b="1" dirty="0">
                <a:solidFill>
                  <a:schemeClr val="tx2"/>
                </a:solidFill>
                <a:effectLst>
                  <a:outerShdw blurRad="38100" dist="38100" dir="2700000" algn="tl">
                    <a:srgbClr val="000000">
                      <a:alpha val="43137"/>
                    </a:srgbClr>
                  </a:outerShdw>
                </a:effectLst>
              </a:rPr>
              <a:t>(CoE, CGPJ, CGAE, NIM)</a:t>
            </a:r>
          </a:p>
        </p:txBody>
      </p:sp>
      <p:pic>
        <p:nvPicPr>
          <p:cNvPr id="38915" name="Picture 5">
            <a:extLst>
              <a:ext uri="{FF2B5EF4-FFF2-40B4-BE49-F238E27FC236}">
                <a16:creationId xmlns:a16="http://schemas.microsoft.com/office/drawing/2014/main" id="{DB898360-2C04-4DF2-B146-7800C55E8D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7D912B-8EFF-401D-8AD1-96821F340754}"/>
              </a:ext>
            </a:extLst>
          </p:cNvPr>
          <p:cNvSpPr txBox="1"/>
          <p:nvPr/>
        </p:nvSpPr>
        <p:spPr>
          <a:xfrm>
            <a:off x="2279651" y="908050"/>
            <a:ext cx="8208963" cy="5386388"/>
          </a:xfrm>
          <a:prstGeom prst="rect">
            <a:avLst/>
          </a:prstGeom>
          <a:noFill/>
        </p:spPr>
        <p:txBody>
          <a:bodyPr>
            <a:spAutoFit/>
          </a:bodyPr>
          <a:lstStyle/>
          <a:p>
            <a:pPr marL="342900" indent="-342900" eaLnBrk="0" fontAlgn="base" hangingPunct="0">
              <a:spcBef>
                <a:spcPct val="0"/>
              </a:spcBef>
              <a:spcAft>
                <a:spcPct val="0"/>
              </a:spcAft>
              <a:buFont typeface="Wingdings" panose="05000000000000000000" pitchFamily="2" charset="2"/>
              <a:buChar char="Ø"/>
              <a:defRPr/>
            </a:pPr>
            <a:r>
              <a:rPr lang="en-GB" sz="2400" b="1" dirty="0">
                <a:solidFill>
                  <a:srgbClr val="1F497D"/>
                </a:solidFill>
                <a:latin typeface="Calibri"/>
                <a:cs typeface="Arial" panose="020B0604020202020204" pitchFamily="34" charset="0"/>
              </a:rPr>
              <a:t>New HELP courses /modules:</a:t>
            </a:r>
          </a:p>
          <a:p>
            <a:pPr marL="800100" lvl="1" indent="-342900" eaLnBrk="0" fontAlgn="base" hangingPunct="0">
              <a:spcBef>
                <a:spcPct val="0"/>
              </a:spcBef>
              <a:spcAft>
                <a:spcPct val="0"/>
              </a:spcAft>
              <a:buFont typeface="Wingdings" panose="05000000000000000000" pitchFamily="2" charset="2"/>
              <a:buChar char="q"/>
              <a:defRPr/>
            </a:pPr>
            <a:r>
              <a:rPr lang="en-GB" sz="2400" b="1" dirty="0">
                <a:solidFill>
                  <a:srgbClr val="1F497D"/>
                </a:solidFill>
                <a:latin typeface="Calibri"/>
                <a:cs typeface="Arial" panose="020B0604020202020204" pitchFamily="34" charset="0"/>
              </a:rPr>
              <a:t>family law</a:t>
            </a:r>
          </a:p>
          <a:p>
            <a:pPr marL="800100" lvl="1" indent="-342900" eaLnBrk="0" fontAlgn="base" hangingPunct="0">
              <a:spcBef>
                <a:spcPct val="0"/>
              </a:spcBef>
              <a:spcAft>
                <a:spcPct val="0"/>
              </a:spcAft>
              <a:buFont typeface="Wingdings" panose="05000000000000000000" pitchFamily="2" charset="2"/>
              <a:buChar char="q"/>
              <a:defRPr/>
            </a:pPr>
            <a:r>
              <a:rPr lang="en-GB" sz="2400" b="1" dirty="0">
                <a:solidFill>
                  <a:srgbClr val="1F497D"/>
                </a:solidFill>
                <a:latin typeface="Calibri"/>
                <a:cs typeface="Arial" panose="020B0604020202020204" pitchFamily="34" charset="0"/>
              </a:rPr>
              <a:t>procedural rights in criminal proceedings and victims’ rights</a:t>
            </a:r>
          </a:p>
          <a:p>
            <a:pPr marL="800100" lvl="1" indent="-342900" eaLnBrk="0" fontAlgn="base" hangingPunct="0">
              <a:spcBef>
                <a:spcPct val="0"/>
              </a:spcBef>
              <a:spcAft>
                <a:spcPct val="0"/>
              </a:spcAft>
              <a:buFont typeface="Wingdings" panose="05000000000000000000" pitchFamily="2" charset="2"/>
              <a:buChar char="q"/>
              <a:defRPr/>
            </a:pPr>
            <a:r>
              <a:rPr lang="en-GB" sz="2400" b="1" dirty="0">
                <a:solidFill>
                  <a:srgbClr val="1F497D"/>
                </a:solidFill>
                <a:latin typeface="Calibri"/>
                <a:cs typeface="Arial" panose="020B0604020202020204" pitchFamily="34" charset="0"/>
              </a:rPr>
              <a:t>gathering and use of evidence in terrorism cases</a:t>
            </a:r>
          </a:p>
          <a:p>
            <a:pPr lvl="1" eaLnBrk="0" fontAlgn="base" hangingPunct="0">
              <a:spcBef>
                <a:spcPct val="0"/>
              </a:spcBef>
              <a:spcAft>
                <a:spcPct val="0"/>
              </a:spcAft>
              <a:defRPr/>
            </a:pPr>
            <a:endParaRPr lang="en-GB" sz="2400" b="1" dirty="0">
              <a:solidFill>
                <a:srgbClr val="1F497D"/>
              </a:solidFill>
              <a:latin typeface="Calibri"/>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Ø"/>
              <a:defRPr/>
            </a:pPr>
            <a:r>
              <a:rPr lang="en-GB" altLang="en-US" sz="2400" b="1" dirty="0">
                <a:solidFill>
                  <a:srgbClr val="1F497D"/>
                </a:solidFill>
                <a:latin typeface="Calibri"/>
                <a:cs typeface="Arial" panose="020B0604020202020204" pitchFamily="34" charset="0"/>
              </a:rPr>
              <a:t>New 15 national adaptations for EU MS</a:t>
            </a:r>
          </a:p>
          <a:p>
            <a:pPr marL="342900" indent="-342900" eaLnBrk="0" fontAlgn="base" hangingPunct="0">
              <a:spcBef>
                <a:spcPct val="0"/>
              </a:spcBef>
              <a:spcAft>
                <a:spcPct val="0"/>
              </a:spcAft>
              <a:buFont typeface="Wingdings" panose="05000000000000000000" pitchFamily="2" charset="2"/>
              <a:buChar char="Ø"/>
              <a:defRPr/>
            </a:pPr>
            <a:r>
              <a:rPr lang="en-GB" altLang="en-US" sz="2400" b="1" dirty="0">
                <a:solidFill>
                  <a:srgbClr val="1F497D"/>
                </a:solidFill>
                <a:latin typeface="Calibri"/>
                <a:cs typeface="Arial" panose="020B0604020202020204" pitchFamily="34" charset="0"/>
              </a:rPr>
              <a:t>8 </a:t>
            </a:r>
            <a:r>
              <a:rPr lang="en-US" altLang="en-US" sz="2400" b="1" dirty="0">
                <a:solidFill>
                  <a:srgbClr val="1F497D"/>
                </a:solidFill>
                <a:latin typeface="Calibri"/>
                <a:cs typeface="Arial" panose="020B0604020202020204" pitchFamily="34" charset="0"/>
              </a:rPr>
              <a:t>Cross-border courses piloted covering 20 (new &amp; existing) courses</a:t>
            </a:r>
          </a:p>
          <a:p>
            <a:pPr marL="342900" indent="-342900" eaLnBrk="0" fontAlgn="base" hangingPunct="0">
              <a:spcBef>
                <a:spcPct val="0"/>
              </a:spcBef>
              <a:spcAft>
                <a:spcPct val="0"/>
              </a:spcAft>
              <a:buFont typeface="Wingdings" panose="05000000000000000000" pitchFamily="2" charset="2"/>
              <a:buChar char="Ø"/>
              <a:defRPr/>
            </a:pPr>
            <a:r>
              <a:rPr lang="en-GB" altLang="en-US" sz="2400" b="1" dirty="0">
                <a:solidFill>
                  <a:srgbClr val="1F497D"/>
                </a:solidFill>
                <a:latin typeface="Calibri"/>
                <a:cs typeface="Arial" panose="020B0604020202020204" pitchFamily="34" charset="0"/>
              </a:rPr>
              <a:t>Training of Trainers (</a:t>
            </a:r>
            <a:r>
              <a:rPr lang="en-GB" altLang="en-US" sz="2400" b="1" dirty="0" err="1">
                <a:solidFill>
                  <a:srgbClr val="1F497D"/>
                </a:solidFill>
                <a:latin typeface="Calibri"/>
                <a:cs typeface="Arial" panose="020B0604020202020204" pitchFamily="34" charset="0"/>
              </a:rPr>
              <a:t>ToT</a:t>
            </a:r>
            <a:r>
              <a:rPr lang="en-GB" altLang="en-US" sz="2400" b="1" dirty="0">
                <a:solidFill>
                  <a:srgbClr val="1F497D"/>
                </a:solidFill>
                <a:latin typeface="Calibri"/>
                <a:cs typeface="Arial" panose="020B0604020202020204" pitchFamily="34" charset="0"/>
              </a:rPr>
              <a:t>)</a:t>
            </a:r>
          </a:p>
          <a:p>
            <a:pPr marL="342900" indent="-342900" eaLnBrk="0" fontAlgn="base" hangingPunct="0">
              <a:spcBef>
                <a:spcPct val="0"/>
              </a:spcBef>
              <a:spcAft>
                <a:spcPct val="0"/>
              </a:spcAft>
              <a:buFont typeface="Wingdings" panose="05000000000000000000" pitchFamily="2" charset="2"/>
              <a:buChar char="Ø"/>
              <a:defRPr/>
            </a:pPr>
            <a:r>
              <a:rPr lang="en-US" altLang="en-US" sz="2400" b="1" dirty="0">
                <a:solidFill>
                  <a:srgbClr val="1F497D"/>
                </a:solidFill>
                <a:latin typeface="Calibri"/>
                <a:cs typeface="Arial" panose="020B0604020202020204" pitchFamily="34" charset="0"/>
              </a:rPr>
              <a:t>Target: </a:t>
            </a:r>
          </a:p>
          <a:p>
            <a:pPr marL="800100" lvl="1" indent="-342900" eaLnBrk="0" fontAlgn="base" hangingPunct="0">
              <a:spcBef>
                <a:spcPct val="0"/>
              </a:spcBef>
              <a:spcAft>
                <a:spcPct val="0"/>
              </a:spcAft>
              <a:buFont typeface="Wingdings" panose="05000000000000000000" pitchFamily="2" charset="2"/>
              <a:buChar char="q"/>
              <a:defRPr/>
            </a:pPr>
            <a:r>
              <a:rPr lang="en-US" altLang="en-US" sz="2400" b="1" dirty="0">
                <a:solidFill>
                  <a:srgbClr val="1F497D"/>
                </a:solidFill>
                <a:latin typeface="Calibri"/>
                <a:cs typeface="Arial" panose="020B0604020202020204" pitchFamily="34" charset="0"/>
              </a:rPr>
              <a:t>560 EU legal professionals </a:t>
            </a:r>
            <a:endParaRPr lang="en-GB" altLang="en-US" sz="2400" b="1" dirty="0">
              <a:solidFill>
                <a:srgbClr val="1F497D"/>
              </a:solidFill>
              <a:latin typeface="Calibri"/>
              <a:cs typeface="Arial" panose="020B0604020202020204" pitchFamily="34" charset="0"/>
            </a:endParaRPr>
          </a:p>
          <a:p>
            <a:pPr marL="800100" lvl="1" indent="-342900" eaLnBrk="0" fontAlgn="base" hangingPunct="0">
              <a:spcBef>
                <a:spcPct val="0"/>
              </a:spcBef>
              <a:spcAft>
                <a:spcPct val="0"/>
              </a:spcAft>
              <a:buFont typeface="Wingdings" panose="05000000000000000000" pitchFamily="2" charset="2"/>
              <a:buChar char="q"/>
              <a:defRPr/>
            </a:pPr>
            <a:r>
              <a:rPr lang="en-GB" sz="2400" b="1" dirty="0">
                <a:solidFill>
                  <a:srgbClr val="1F497D"/>
                </a:solidFill>
                <a:latin typeface="Calibri"/>
                <a:cs typeface="Arial" panose="020B0604020202020204" pitchFamily="34" charset="0"/>
              </a:rPr>
              <a:t>20 EU trained trainers </a:t>
            </a:r>
            <a:endParaRPr lang="en-US" sz="2400" b="1" dirty="0">
              <a:solidFill>
                <a:srgbClr val="1F497D"/>
              </a:solidFill>
              <a:latin typeface="Calibri"/>
              <a:cs typeface="Arial" panose="020B0604020202020204" pitchFamily="34" charset="0"/>
            </a:endParaRPr>
          </a:p>
          <a:p>
            <a:pPr eaLnBrk="0" fontAlgn="base" hangingPunct="0">
              <a:spcBef>
                <a:spcPct val="0"/>
              </a:spcBef>
              <a:spcAft>
                <a:spcPct val="0"/>
              </a:spcAft>
              <a:defRPr/>
            </a:pPr>
            <a:endParaRPr lang="en-US" sz="3200" b="1" dirty="0">
              <a:solidFill>
                <a:srgbClr val="1F497D"/>
              </a:solidFill>
              <a:latin typeface="Calibri"/>
              <a:cs typeface="Arial" panose="020B0604020202020204" pitchFamily="34" charset="0"/>
            </a:endParaRPr>
          </a:p>
        </p:txBody>
      </p:sp>
    </p:spTree>
    <p:extLst>
      <p:ext uri="{BB962C8B-B14F-4D97-AF65-F5344CB8AC3E}">
        <p14:creationId xmlns:p14="http://schemas.microsoft.com/office/powerpoint/2010/main" val="3691080685"/>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4339E26-0FC4-4CDD-8972-24A348EFAD03}"/>
              </a:ext>
            </a:extLst>
          </p:cNvPr>
          <p:cNvSpPr>
            <a:spLocks noGrp="1"/>
          </p:cNvSpPr>
          <p:nvPr>
            <p:ph type="title"/>
          </p:nvPr>
        </p:nvSpPr>
        <p:spPr>
          <a:xfrm>
            <a:off x="1981200" y="-26988"/>
            <a:ext cx="8229600" cy="1143001"/>
          </a:xfrm>
        </p:spPr>
        <p:txBody>
          <a:bodyPr/>
          <a:lstStyle/>
          <a:p>
            <a:pPr eaLnBrk="1" hangingPunct="1">
              <a:defRPr/>
            </a:pPr>
            <a:r>
              <a:rPr lang="fr-CA" altLang="en-US" sz="3200" b="1" dirty="0">
                <a:solidFill>
                  <a:schemeClr val="tx2"/>
                </a:solidFill>
                <a:effectLst>
                  <a:outerShdw blurRad="38100" dist="38100" dir="2700000" algn="tl">
                    <a:srgbClr val="000000">
                      <a:alpha val="43137"/>
                    </a:srgbClr>
                  </a:outerShdw>
                </a:effectLst>
              </a:rPr>
              <a:t>HELP Radicalisation </a:t>
            </a:r>
            <a:r>
              <a:rPr lang="fr-CA" altLang="en-US" sz="3200" b="1" dirty="0" err="1">
                <a:solidFill>
                  <a:schemeClr val="tx2"/>
                </a:solidFill>
                <a:effectLst>
                  <a:outerShdw blurRad="38100" dist="38100" dir="2700000" algn="tl">
                    <a:srgbClr val="000000">
                      <a:alpha val="43137"/>
                    </a:srgbClr>
                  </a:outerShdw>
                </a:effectLst>
              </a:rPr>
              <a:t>Prevention</a:t>
            </a:r>
            <a:endParaRPr lang="en-US" altLang="en-US" sz="3200" b="1" dirty="0">
              <a:solidFill>
                <a:schemeClr val="tx2"/>
              </a:solidFill>
              <a:effectLst>
                <a:outerShdw blurRad="38100" dist="38100" dir="2700000" algn="tl">
                  <a:srgbClr val="000000">
                    <a:alpha val="43137"/>
                  </a:srgbClr>
                </a:outerShdw>
              </a:effectLst>
            </a:endParaRPr>
          </a:p>
        </p:txBody>
      </p:sp>
      <p:pic>
        <p:nvPicPr>
          <p:cNvPr id="39939" name="Picture 5">
            <a:extLst>
              <a:ext uri="{FF2B5EF4-FFF2-40B4-BE49-F238E27FC236}">
                <a16:creationId xmlns:a16="http://schemas.microsoft.com/office/drawing/2014/main" id="{A16B22A6-C955-4EB2-BEC9-7DFBF01256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E81060-7FF5-49DA-BDF3-3BF15E68BC1B}"/>
              </a:ext>
            </a:extLst>
          </p:cNvPr>
          <p:cNvSpPr txBox="1"/>
          <p:nvPr/>
        </p:nvSpPr>
        <p:spPr>
          <a:xfrm>
            <a:off x="2135189" y="912814"/>
            <a:ext cx="8353425" cy="5108575"/>
          </a:xfrm>
          <a:prstGeom prst="rect">
            <a:avLst/>
          </a:prstGeom>
          <a:noFill/>
        </p:spPr>
        <p:txBody>
          <a:bodyPr>
            <a:spAutoFit/>
          </a:bodyPr>
          <a:lstStyle/>
          <a:p>
            <a:pPr marL="342900" indent="-342900" eaLnBrk="0" fontAlgn="base" hangingPunct="0">
              <a:spcBef>
                <a:spcPct val="0"/>
              </a:spcBef>
              <a:spcAft>
                <a:spcPct val="0"/>
              </a:spcAft>
              <a:buFont typeface="Wingdings" panose="05000000000000000000" pitchFamily="2" charset="2"/>
              <a:buChar char="Ø"/>
              <a:defRPr/>
            </a:pPr>
            <a:r>
              <a:rPr lang="en-GB" sz="2200" b="1" dirty="0">
                <a:solidFill>
                  <a:srgbClr val="1F497D"/>
                </a:solidFill>
                <a:latin typeface="Calibri"/>
                <a:cs typeface="Arial" panose="020B0604020202020204" pitchFamily="34" charset="0"/>
              </a:rPr>
              <a:t>New HELP course and 4 </a:t>
            </a:r>
            <a:r>
              <a:rPr lang="en-GB" sz="2200" b="1" dirty="0" err="1">
                <a:solidFill>
                  <a:srgbClr val="1F497D"/>
                </a:solidFill>
                <a:latin typeface="Calibri"/>
                <a:cs typeface="Arial" panose="020B0604020202020204" pitchFamily="34" charset="0"/>
              </a:rPr>
              <a:t>nat’l</a:t>
            </a:r>
            <a:r>
              <a:rPr lang="en-GB" sz="2200" b="1" dirty="0">
                <a:solidFill>
                  <a:srgbClr val="1F497D"/>
                </a:solidFill>
                <a:latin typeface="Calibri"/>
                <a:cs typeface="Arial" panose="020B0604020202020204" pitchFamily="34" charset="0"/>
              </a:rPr>
              <a:t> adaptations </a:t>
            </a:r>
          </a:p>
          <a:p>
            <a:pPr marL="800100" lvl="1" indent="-342900" eaLnBrk="0" fontAlgn="base" hangingPunct="0">
              <a:spcBef>
                <a:spcPct val="0"/>
              </a:spcBef>
              <a:spcAft>
                <a:spcPct val="0"/>
              </a:spcAft>
              <a:buFont typeface="Wingdings" panose="05000000000000000000" pitchFamily="2" charset="2"/>
              <a:buChar char="q"/>
              <a:defRPr/>
            </a:pPr>
            <a:r>
              <a:rPr lang="en-GB" sz="2200" b="1" dirty="0">
                <a:solidFill>
                  <a:srgbClr val="1F497D"/>
                </a:solidFill>
                <a:latin typeface="Calibri"/>
                <a:cs typeface="Arial" panose="020B0604020202020204" pitchFamily="34" charset="0"/>
              </a:rPr>
              <a:t>Basic module(s) (for all) for consistency and cross-profession </a:t>
            </a:r>
          </a:p>
          <a:p>
            <a:pPr marL="800100" lvl="1" indent="-342900" eaLnBrk="0" fontAlgn="base" hangingPunct="0">
              <a:spcBef>
                <a:spcPct val="0"/>
              </a:spcBef>
              <a:spcAft>
                <a:spcPct val="0"/>
              </a:spcAft>
              <a:buFont typeface="Wingdings" panose="05000000000000000000" pitchFamily="2" charset="2"/>
              <a:buChar char="q"/>
              <a:defRPr/>
            </a:pPr>
            <a:r>
              <a:rPr lang="en-GB" sz="2200" b="1" dirty="0">
                <a:solidFill>
                  <a:srgbClr val="1F497D"/>
                </a:solidFill>
                <a:latin typeface="Calibri"/>
                <a:cs typeface="Arial" panose="020B0604020202020204" pitchFamily="34" charset="0"/>
              </a:rPr>
              <a:t>Specific modules for</a:t>
            </a:r>
          </a:p>
          <a:p>
            <a:pPr marL="1257300" lvl="2" indent="-342900" eaLnBrk="0" fontAlgn="base" hangingPunct="0">
              <a:spcBef>
                <a:spcPct val="0"/>
              </a:spcBef>
              <a:spcAft>
                <a:spcPct val="0"/>
              </a:spcAft>
              <a:buFont typeface="Wingdings" panose="05000000000000000000" pitchFamily="2" charset="2"/>
              <a:buChar char="ü"/>
              <a:defRPr/>
            </a:pPr>
            <a:r>
              <a:rPr lang="en-GB" sz="2200" b="1" dirty="0">
                <a:solidFill>
                  <a:srgbClr val="1F497D"/>
                </a:solidFill>
                <a:latin typeface="Calibri"/>
                <a:cs typeface="Arial" panose="020B0604020202020204" pitchFamily="34" charset="0"/>
              </a:rPr>
              <a:t>Prisons and probation staff</a:t>
            </a:r>
          </a:p>
          <a:p>
            <a:pPr marL="1257300" lvl="2" indent="-342900" eaLnBrk="0" fontAlgn="base" hangingPunct="0">
              <a:spcBef>
                <a:spcPct val="0"/>
              </a:spcBef>
              <a:spcAft>
                <a:spcPct val="0"/>
              </a:spcAft>
              <a:buFont typeface="Wingdings" panose="05000000000000000000" pitchFamily="2" charset="2"/>
              <a:buChar char="ü"/>
              <a:defRPr/>
            </a:pPr>
            <a:r>
              <a:rPr lang="en-GB" sz="2200" b="1" dirty="0">
                <a:solidFill>
                  <a:srgbClr val="1F497D"/>
                </a:solidFill>
                <a:latin typeface="Calibri"/>
                <a:cs typeface="Arial" panose="020B0604020202020204" pitchFamily="34" charset="0"/>
              </a:rPr>
              <a:t>prosecutors and judges (prison oversight  ones) </a:t>
            </a:r>
          </a:p>
          <a:p>
            <a:pPr marL="800100" lvl="1" indent="-342900" eaLnBrk="0" fontAlgn="base" hangingPunct="0">
              <a:spcBef>
                <a:spcPct val="0"/>
              </a:spcBef>
              <a:spcAft>
                <a:spcPct val="0"/>
              </a:spcAft>
              <a:buFont typeface="Wingdings" panose="05000000000000000000" pitchFamily="2" charset="2"/>
              <a:buChar char="Ø"/>
              <a:defRPr/>
            </a:pPr>
            <a:endParaRPr lang="en-GB" altLang="en-US" sz="2200" b="1" dirty="0">
              <a:solidFill>
                <a:srgbClr val="1F497D"/>
              </a:solidFill>
              <a:latin typeface="Calibri"/>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Ø"/>
              <a:defRPr/>
            </a:pPr>
            <a:r>
              <a:rPr lang="en-GB" altLang="en-US" sz="2200" b="1" dirty="0">
                <a:solidFill>
                  <a:srgbClr val="1F497D"/>
                </a:solidFill>
                <a:latin typeface="Calibri"/>
                <a:cs typeface="Arial" panose="020B0604020202020204" pitchFamily="34" charset="0"/>
              </a:rPr>
              <a:t>2 </a:t>
            </a:r>
            <a:r>
              <a:rPr lang="en-US" altLang="en-US" sz="2200" b="1" dirty="0">
                <a:solidFill>
                  <a:srgbClr val="1F497D"/>
                </a:solidFill>
                <a:latin typeface="Calibri"/>
                <a:cs typeface="Arial" panose="020B0604020202020204" pitchFamily="34" charset="0"/>
              </a:rPr>
              <a:t>Cross-border courses for 3 EU MS each (for 180)</a:t>
            </a:r>
          </a:p>
          <a:p>
            <a:pPr marL="342900" indent="-342900" eaLnBrk="0" fontAlgn="base" hangingPunct="0">
              <a:spcBef>
                <a:spcPct val="0"/>
              </a:spcBef>
              <a:spcAft>
                <a:spcPct val="0"/>
              </a:spcAft>
              <a:buFont typeface="Wingdings" panose="05000000000000000000" pitchFamily="2" charset="2"/>
              <a:buChar char="Ø"/>
              <a:defRPr/>
            </a:pPr>
            <a:endParaRPr lang="en-GB" altLang="en-US" sz="2200" b="1" dirty="0">
              <a:solidFill>
                <a:srgbClr val="1F497D"/>
              </a:solidFill>
              <a:latin typeface="Calibri"/>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Ø"/>
              <a:defRPr/>
            </a:pPr>
            <a:r>
              <a:rPr lang="en-GB" altLang="en-US" sz="2200" b="1" dirty="0">
                <a:solidFill>
                  <a:srgbClr val="1F497D"/>
                </a:solidFill>
                <a:latin typeface="Calibri"/>
                <a:cs typeface="Arial" panose="020B0604020202020204" pitchFamily="34" charset="0"/>
              </a:rPr>
              <a:t>3 European Seminars (for 180):</a:t>
            </a:r>
          </a:p>
          <a:p>
            <a:pPr marL="800100" lvl="1" indent="-342900" eaLnBrk="0" fontAlgn="base" hangingPunct="0">
              <a:spcBef>
                <a:spcPct val="0"/>
              </a:spcBef>
              <a:spcAft>
                <a:spcPct val="0"/>
              </a:spcAft>
              <a:buFont typeface="Wingdings" panose="05000000000000000000" pitchFamily="2" charset="2"/>
              <a:buChar char="Ø"/>
              <a:defRPr/>
            </a:pPr>
            <a:r>
              <a:rPr lang="en-GB" sz="2200" b="1" dirty="0">
                <a:solidFill>
                  <a:srgbClr val="1F497D"/>
                </a:solidFill>
                <a:latin typeface="Calibri"/>
                <a:cs typeface="Arial" panose="020B0604020202020204" pitchFamily="34" charset="0"/>
              </a:rPr>
              <a:t>exchanges on risk assessment tools</a:t>
            </a:r>
            <a:endParaRPr lang="en-US" sz="2200" b="1" dirty="0">
              <a:solidFill>
                <a:srgbClr val="1F497D"/>
              </a:solidFill>
              <a:latin typeface="Calibri"/>
              <a:cs typeface="Arial" panose="020B0604020202020204" pitchFamily="34" charset="0"/>
            </a:endParaRPr>
          </a:p>
          <a:p>
            <a:pPr marL="800100" lvl="1" indent="-342900" eaLnBrk="0" fontAlgn="base" hangingPunct="0">
              <a:spcBef>
                <a:spcPct val="0"/>
              </a:spcBef>
              <a:spcAft>
                <a:spcPct val="0"/>
              </a:spcAft>
              <a:buFont typeface="Wingdings" panose="05000000000000000000" pitchFamily="2" charset="2"/>
              <a:buChar char="Ø"/>
              <a:defRPr/>
            </a:pPr>
            <a:r>
              <a:rPr lang="fr-FR" sz="2200" b="1" dirty="0" err="1">
                <a:solidFill>
                  <a:srgbClr val="1F497D"/>
                </a:solidFill>
                <a:latin typeface="Calibri"/>
                <a:cs typeface="Arial" panose="020B0604020202020204" pitchFamily="34" charset="0"/>
              </a:rPr>
              <a:t>implementation</a:t>
            </a:r>
            <a:r>
              <a:rPr lang="fr-FR" sz="2200" b="1" dirty="0">
                <a:solidFill>
                  <a:srgbClr val="1F497D"/>
                </a:solidFill>
                <a:latin typeface="Calibri"/>
                <a:cs typeface="Arial" panose="020B0604020202020204" pitchFamily="34" charset="0"/>
              </a:rPr>
              <a:t> of de-radicalisation actions</a:t>
            </a:r>
            <a:endParaRPr lang="en-US" sz="2200" b="1" dirty="0">
              <a:solidFill>
                <a:srgbClr val="1F497D"/>
              </a:solidFill>
              <a:latin typeface="Calibri"/>
              <a:cs typeface="Arial" panose="020B0604020202020204" pitchFamily="34" charset="0"/>
            </a:endParaRPr>
          </a:p>
          <a:p>
            <a:pPr marL="800100" lvl="1" indent="-342900" eaLnBrk="0" fontAlgn="base" hangingPunct="0">
              <a:spcBef>
                <a:spcPct val="0"/>
              </a:spcBef>
              <a:spcAft>
                <a:spcPct val="0"/>
              </a:spcAft>
              <a:buFont typeface="Wingdings" panose="05000000000000000000" pitchFamily="2" charset="2"/>
              <a:buChar char="Ø"/>
              <a:defRPr/>
            </a:pPr>
            <a:r>
              <a:rPr lang="en-GB" sz="2200" b="1" dirty="0">
                <a:solidFill>
                  <a:srgbClr val="1F497D"/>
                </a:solidFill>
                <a:latin typeface="Calibri"/>
                <a:cs typeface="Arial" panose="020B0604020202020204" pitchFamily="34" charset="0"/>
              </a:rPr>
              <a:t>best practices - counselling  and </a:t>
            </a:r>
            <a:r>
              <a:rPr lang="en-GB" sz="2200" b="1" dirty="0" err="1">
                <a:solidFill>
                  <a:srgbClr val="1F497D"/>
                </a:solidFill>
                <a:latin typeface="Calibri"/>
                <a:cs typeface="Arial" panose="020B0604020202020204" pitchFamily="34" charset="0"/>
              </a:rPr>
              <a:t>dev’t</a:t>
            </a:r>
            <a:r>
              <a:rPr lang="en-GB" sz="2200" b="1" dirty="0">
                <a:solidFill>
                  <a:srgbClr val="1F497D"/>
                </a:solidFill>
                <a:latin typeface="Calibri"/>
                <a:cs typeface="Arial" panose="020B0604020202020204" pitchFamily="34" charset="0"/>
              </a:rPr>
              <a:t> of counter narratives</a:t>
            </a:r>
          </a:p>
          <a:p>
            <a:pPr lvl="1" eaLnBrk="0" fontAlgn="base" hangingPunct="0">
              <a:spcBef>
                <a:spcPct val="0"/>
              </a:spcBef>
              <a:spcAft>
                <a:spcPct val="0"/>
              </a:spcAft>
              <a:defRPr/>
            </a:pPr>
            <a:endParaRPr lang="en-US" sz="2200" b="1" dirty="0">
              <a:solidFill>
                <a:srgbClr val="1F497D"/>
              </a:solidFill>
              <a:latin typeface="Calibri"/>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Ø"/>
              <a:defRPr/>
            </a:pPr>
            <a:r>
              <a:rPr lang="en-US" altLang="en-US" sz="2200" b="1" dirty="0" err="1">
                <a:solidFill>
                  <a:srgbClr val="1F497D"/>
                </a:solidFill>
                <a:latin typeface="Calibri"/>
                <a:cs typeface="Arial" panose="020B0604020202020204" pitchFamily="34" charset="0"/>
              </a:rPr>
              <a:t>ToT</a:t>
            </a:r>
            <a:r>
              <a:rPr lang="en-US" altLang="en-US" sz="2200" b="1" dirty="0">
                <a:solidFill>
                  <a:srgbClr val="1F497D"/>
                </a:solidFill>
                <a:latin typeface="Calibri"/>
                <a:cs typeface="Arial" panose="020B0604020202020204" pitchFamily="34" charset="0"/>
              </a:rPr>
              <a:t> for 12</a:t>
            </a:r>
            <a:endParaRPr lang="en-US" sz="2200" b="1" dirty="0">
              <a:solidFill>
                <a:srgbClr val="1F497D"/>
              </a:solidFill>
              <a:latin typeface="Calibri"/>
              <a:cs typeface="Arial" panose="020B0604020202020204" pitchFamily="34" charset="0"/>
            </a:endParaRPr>
          </a:p>
          <a:p>
            <a:pPr eaLnBrk="0" fontAlgn="base" hangingPunct="0">
              <a:spcBef>
                <a:spcPct val="0"/>
              </a:spcBef>
              <a:spcAft>
                <a:spcPct val="0"/>
              </a:spcAft>
              <a:defRPr/>
            </a:pPr>
            <a:endParaRPr lang="en-US" dirty="0">
              <a:solidFill>
                <a:prstClr val="black"/>
              </a:solidFill>
              <a:latin typeface="Calibri" panose="020F0502020204030204" pitchFamily="34" charset="0"/>
              <a:cs typeface="Arial" charset="0"/>
            </a:endParaRPr>
          </a:p>
        </p:txBody>
      </p:sp>
    </p:spTree>
    <p:extLst>
      <p:ext uri="{BB962C8B-B14F-4D97-AF65-F5344CB8AC3E}">
        <p14:creationId xmlns:p14="http://schemas.microsoft.com/office/powerpoint/2010/main" val="2387229873"/>
      </p:ext>
    </p:extLst>
  </p:cSld>
  <p:clrMapOvr>
    <a:overrideClrMapping bg1="lt1" tx1="dk1" bg2="lt2" tx2="dk2" accent1="accent1" accent2="accent2" accent3="accent3" accent4="accent4" accent5="accent5" accent6="accent6" hlink="hlink" folHlink="folHlink"/>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01FA69-0152-420D-BF7B-1E65D229FC93}"/>
              </a:ext>
            </a:extLst>
          </p:cNvPr>
          <p:cNvSpPr>
            <a:spLocks noGrp="1"/>
          </p:cNvSpPr>
          <p:nvPr>
            <p:ph type="title"/>
          </p:nvPr>
        </p:nvSpPr>
        <p:spPr>
          <a:xfrm>
            <a:off x="1703388" y="2501900"/>
            <a:ext cx="8507412" cy="1143000"/>
          </a:xfrm>
        </p:spPr>
        <p:txBody>
          <a:bodyPr/>
          <a:lstStyle/>
          <a:p>
            <a:pPr eaLnBrk="1" hangingPunct="1">
              <a:defRPr/>
            </a:pPr>
            <a:r>
              <a:rPr lang="de-DE" altLang="en-US" sz="8000" b="1" dirty="0">
                <a:solidFill>
                  <a:schemeClr val="tx2"/>
                </a:solidFill>
                <a:effectLst>
                  <a:outerShdw blurRad="38100" dist="38100" dir="2700000" algn="tl">
                    <a:srgbClr val="000000">
                      <a:alpha val="43137"/>
                    </a:srgbClr>
                  </a:outerShdw>
                </a:effectLst>
              </a:rPr>
              <a:t>HELP in </a:t>
            </a:r>
            <a:r>
              <a:rPr lang="de-DE" altLang="en-US" sz="8000" b="1" dirty="0" err="1">
                <a:solidFill>
                  <a:schemeClr val="tx2"/>
                </a:solidFill>
                <a:effectLst>
                  <a:outerShdw blurRad="38100" dist="38100" dir="2700000" algn="tl">
                    <a:srgbClr val="000000">
                      <a:alpha val="43137"/>
                    </a:srgbClr>
                  </a:outerShdw>
                </a:effectLst>
              </a:rPr>
              <a:t>the</a:t>
            </a:r>
            <a:r>
              <a:rPr lang="de-DE" altLang="en-US" sz="8000" b="1" dirty="0">
                <a:solidFill>
                  <a:schemeClr val="tx2"/>
                </a:solidFill>
                <a:effectLst>
                  <a:outerShdw blurRad="38100" dist="38100" dir="2700000" algn="tl">
                    <a:srgbClr val="000000">
                      <a:alpha val="43137"/>
                    </a:srgbClr>
                  </a:outerShdw>
                </a:effectLst>
              </a:rPr>
              <a:t> Western Balkans and Turkey</a:t>
            </a:r>
            <a:endParaRPr lang="de-DE" altLang="en-US" sz="8000" b="1" dirty="0">
              <a:solidFill>
                <a:schemeClr val="tx2"/>
              </a:solidFill>
            </a:endParaRPr>
          </a:p>
        </p:txBody>
      </p:sp>
      <p:sp>
        <p:nvSpPr>
          <p:cNvPr id="40963" name="TextBox 1">
            <a:extLst>
              <a:ext uri="{FF2B5EF4-FFF2-40B4-BE49-F238E27FC236}">
                <a16:creationId xmlns:a16="http://schemas.microsoft.com/office/drawing/2014/main" id="{F665FE16-9C0A-4746-B562-51A5D73FF361}"/>
              </a:ext>
            </a:extLst>
          </p:cNvPr>
          <p:cNvSpPr txBox="1">
            <a:spLocks noChangeArrowheads="1"/>
          </p:cNvSpPr>
          <p:nvPr/>
        </p:nvSpPr>
        <p:spPr bwMode="auto">
          <a:xfrm>
            <a:off x="7369175" y="5630863"/>
            <a:ext cx="1390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CA" altLang="en-US" sz="1000" b="1">
                <a:solidFill>
                  <a:srgbClr val="FFFFFF"/>
                </a:solidFill>
                <a:cs typeface="Arial" panose="020B0604020202020204" pitchFamily="34" charset="0"/>
              </a:rPr>
              <a:t>©bbc</a:t>
            </a:r>
            <a:endParaRPr lang="en-US" altLang="en-US" sz="1000" b="1">
              <a:solidFill>
                <a:srgbClr val="FFFFFF"/>
              </a:solidFill>
              <a:cs typeface="Arial" panose="020B0604020202020204" pitchFamily="34" charset="0"/>
            </a:endParaRPr>
          </a:p>
        </p:txBody>
      </p:sp>
    </p:spTree>
    <p:extLst>
      <p:ext uri="{BB962C8B-B14F-4D97-AF65-F5344CB8AC3E}">
        <p14:creationId xmlns:p14="http://schemas.microsoft.com/office/powerpoint/2010/main" val="3297858511"/>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5A4ADDE4-26E6-4A48-9E6C-67B216CF5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209676"/>
            <a:ext cx="7650162" cy="3298825"/>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a:extLst>
              <a:ext uri="{FF2B5EF4-FFF2-40B4-BE49-F238E27FC236}">
                <a16:creationId xmlns:a16="http://schemas.microsoft.com/office/drawing/2014/main" id="{29F26C56-BF8E-4A6B-BAB2-3A902A34B86E}"/>
              </a:ext>
            </a:extLst>
          </p:cNvPr>
          <p:cNvSpPr/>
          <p:nvPr/>
        </p:nvSpPr>
        <p:spPr>
          <a:xfrm>
            <a:off x="3481388" y="1370013"/>
            <a:ext cx="144462"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 name="Oval 5">
            <a:extLst>
              <a:ext uri="{FF2B5EF4-FFF2-40B4-BE49-F238E27FC236}">
                <a16:creationId xmlns:a16="http://schemas.microsoft.com/office/drawing/2014/main" id="{728102F3-72AD-49EF-BF89-F6942B3B6030}"/>
              </a:ext>
            </a:extLst>
          </p:cNvPr>
          <p:cNvSpPr/>
          <p:nvPr/>
        </p:nvSpPr>
        <p:spPr>
          <a:xfrm>
            <a:off x="3694113" y="1509713"/>
            <a:ext cx="144462"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Oval 6">
            <a:extLst>
              <a:ext uri="{FF2B5EF4-FFF2-40B4-BE49-F238E27FC236}">
                <a16:creationId xmlns:a16="http://schemas.microsoft.com/office/drawing/2014/main" id="{EBFF137B-750D-48EE-83CF-CE392CBC889E}"/>
              </a:ext>
            </a:extLst>
          </p:cNvPr>
          <p:cNvSpPr/>
          <p:nvPr/>
        </p:nvSpPr>
        <p:spPr>
          <a:xfrm>
            <a:off x="4008439" y="2687638"/>
            <a:ext cx="142875"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 name="Oval 8">
            <a:extLst>
              <a:ext uri="{FF2B5EF4-FFF2-40B4-BE49-F238E27FC236}">
                <a16:creationId xmlns:a16="http://schemas.microsoft.com/office/drawing/2014/main" id="{B45D6E52-A7D9-4190-926C-0638C5754AC4}"/>
              </a:ext>
            </a:extLst>
          </p:cNvPr>
          <p:cNvSpPr/>
          <p:nvPr/>
        </p:nvSpPr>
        <p:spPr>
          <a:xfrm>
            <a:off x="4024313" y="1920876"/>
            <a:ext cx="144462" cy="14446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5" name="TextBox 4">
            <a:extLst>
              <a:ext uri="{FF2B5EF4-FFF2-40B4-BE49-F238E27FC236}">
                <a16:creationId xmlns:a16="http://schemas.microsoft.com/office/drawing/2014/main" id="{382DEDE1-88A3-43DA-B920-3B5FA91FD490}"/>
              </a:ext>
            </a:extLst>
          </p:cNvPr>
          <p:cNvSpPr txBox="1"/>
          <p:nvPr/>
        </p:nvSpPr>
        <p:spPr>
          <a:xfrm>
            <a:off x="1695450" y="4541838"/>
            <a:ext cx="4800600" cy="2032000"/>
          </a:xfrm>
          <a:prstGeom prst="rect">
            <a:avLst/>
          </a:prstGeom>
          <a:noFill/>
        </p:spPr>
        <p:txBody>
          <a:bodyPr>
            <a:spAutoFit/>
          </a:bodyPr>
          <a:lstStyle/>
          <a:p>
            <a:pPr>
              <a:defRPr/>
            </a:pPr>
            <a:r>
              <a:rPr lang="sr-Latn-RS" dirty="0">
                <a:solidFill>
                  <a:prstClr val="black"/>
                </a:solidFill>
                <a:latin typeface="Calibri"/>
                <a:cs typeface="Arial" panose="020B0604020202020204" pitchFamily="34" charset="0"/>
              </a:rPr>
              <a:t>      Asylum and the ECHR</a:t>
            </a:r>
          </a:p>
          <a:p>
            <a:pPr>
              <a:defRPr/>
            </a:pPr>
            <a:r>
              <a:rPr lang="sr-Latn-RS" dirty="0">
                <a:solidFill>
                  <a:prstClr val="black"/>
                </a:solidFill>
                <a:latin typeface="Calibri"/>
                <a:cs typeface="Arial" panose="020B0604020202020204" pitchFamily="34" charset="0"/>
              </a:rPr>
              <a:t>      Admissibility criteria in applications submitted      </a:t>
            </a:r>
          </a:p>
          <a:p>
            <a:pPr>
              <a:defRPr/>
            </a:pPr>
            <a:r>
              <a:rPr lang="sr-Latn-RS" dirty="0">
                <a:solidFill>
                  <a:prstClr val="black"/>
                </a:solidFill>
                <a:latin typeface="Calibri"/>
                <a:cs typeface="Arial" panose="020B0604020202020204" pitchFamily="34" charset="0"/>
              </a:rPr>
              <a:t>      to the ECtHR</a:t>
            </a:r>
          </a:p>
          <a:p>
            <a:pPr>
              <a:defRPr/>
            </a:pPr>
            <a:r>
              <a:rPr lang="sr-Latn-RS" dirty="0">
                <a:solidFill>
                  <a:prstClr val="black"/>
                </a:solidFill>
                <a:latin typeface="Calibri"/>
                <a:cs typeface="Arial" panose="020B0604020202020204" pitchFamily="34" charset="0"/>
              </a:rPr>
              <a:t>      Anti-discrimination issues</a:t>
            </a:r>
          </a:p>
          <a:p>
            <a:pPr>
              <a:defRPr/>
            </a:pPr>
            <a:r>
              <a:rPr lang="sr-Latn-RS" dirty="0">
                <a:solidFill>
                  <a:prstClr val="black"/>
                </a:solidFill>
                <a:latin typeface="Calibri"/>
                <a:cs typeface="Arial" panose="020B0604020202020204" pitchFamily="34" charset="0"/>
              </a:rPr>
              <a:t>      Business and Human Rights</a:t>
            </a:r>
          </a:p>
          <a:p>
            <a:pPr>
              <a:defRPr/>
            </a:pPr>
            <a:r>
              <a:rPr lang="sr-Latn-RS" dirty="0">
                <a:solidFill>
                  <a:prstClr val="black"/>
                </a:solidFill>
                <a:latin typeface="Calibri"/>
                <a:cs typeface="Arial" panose="020B0604020202020204" pitchFamily="34" charset="0"/>
              </a:rPr>
              <a:t>      Community santions and alternative</a:t>
            </a:r>
          </a:p>
          <a:p>
            <a:pPr>
              <a:defRPr/>
            </a:pPr>
            <a:r>
              <a:rPr lang="sr-Latn-RS" dirty="0">
                <a:solidFill>
                  <a:prstClr val="black"/>
                </a:solidFill>
                <a:latin typeface="Calibri"/>
                <a:cs typeface="Arial" panose="020B0604020202020204" pitchFamily="34" charset="0"/>
              </a:rPr>
              <a:t>      measures to detention</a:t>
            </a:r>
          </a:p>
        </p:txBody>
      </p:sp>
      <p:sp>
        <p:nvSpPr>
          <p:cNvPr id="11" name="Oval 10">
            <a:extLst>
              <a:ext uri="{FF2B5EF4-FFF2-40B4-BE49-F238E27FC236}">
                <a16:creationId xmlns:a16="http://schemas.microsoft.com/office/drawing/2014/main" id="{7DD74A60-A95C-4BED-BB08-29E5DA332048}"/>
              </a:ext>
            </a:extLst>
          </p:cNvPr>
          <p:cNvSpPr/>
          <p:nvPr/>
        </p:nvSpPr>
        <p:spPr>
          <a:xfrm>
            <a:off x="3441701" y="2241551"/>
            <a:ext cx="144463" cy="14287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12" name="Oval 11">
            <a:extLst>
              <a:ext uri="{FF2B5EF4-FFF2-40B4-BE49-F238E27FC236}">
                <a16:creationId xmlns:a16="http://schemas.microsoft.com/office/drawing/2014/main" id="{56A79A09-EF0C-4CD8-907A-B05703B9EA39}"/>
              </a:ext>
            </a:extLst>
          </p:cNvPr>
          <p:cNvSpPr/>
          <p:nvPr/>
        </p:nvSpPr>
        <p:spPr>
          <a:xfrm>
            <a:off x="3224213" y="2206626"/>
            <a:ext cx="144462" cy="14446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13" name="Oval 12">
            <a:extLst>
              <a:ext uri="{FF2B5EF4-FFF2-40B4-BE49-F238E27FC236}">
                <a16:creationId xmlns:a16="http://schemas.microsoft.com/office/drawing/2014/main" id="{6CE071D0-F986-4021-8B76-E6E1D4DAA315}"/>
              </a:ext>
            </a:extLst>
          </p:cNvPr>
          <p:cNvSpPr/>
          <p:nvPr/>
        </p:nvSpPr>
        <p:spPr>
          <a:xfrm>
            <a:off x="3373438" y="2455864"/>
            <a:ext cx="144462" cy="14287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14" name="Oval 13">
            <a:extLst>
              <a:ext uri="{FF2B5EF4-FFF2-40B4-BE49-F238E27FC236}">
                <a16:creationId xmlns:a16="http://schemas.microsoft.com/office/drawing/2014/main" id="{68283211-A37E-4B70-8209-657FAC3AA83D}"/>
              </a:ext>
            </a:extLst>
          </p:cNvPr>
          <p:cNvSpPr/>
          <p:nvPr/>
        </p:nvSpPr>
        <p:spPr>
          <a:xfrm>
            <a:off x="3186113" y="2398713"/>
            <a:ext cx="144462" cy="14446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15" name="Oval 14">
            <a:extLst>
              <a:ext uri="{FF2B5EF4-FFF2-40B4-BE49-F238E27FC236}">
                <a16:creationId xmlns:a16="http://schemas.microsoft.com/office/drawing/2014/main" id="{02F12FBE-4648-4891-A5B0-5B201E52F336}"/>
              </a:ext>
            </a:extLst>
          </p:cNvPr>
          <p:cNvSpPr/>
          <p:nvPr/>
        </p:nvSpPr>
        <p:spPr>
          <a:xfrm>
            <a:off x="3679826" y="3141664"/>
            <a:ext cx="142875" cy="142875"/>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16" name="Oval 15">
            <a:extLst>
              <a:ext uri="{FF2B5EF4-FFF2-40B4-BE49-F238E27FC236}">
                <a16:creationId xmlns:a16="http://schemas.microsoft.com/office/drawing/2014/main" id="{ABC74997-04A5-4906-BBCC-EEC85744B96E}"/>
              </a:ext>
            </a:extLst>
          </p:cNvPr>
          <p:cNvSpPr/>
          <p:nvPr/>
        </p:nvSpPr>
        <p:spPr>
          <a:xfrm>
            <a:off x="1862138" y="4918076"/>
            <a:ext cx="144462" cy="14446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18" name="Oval 17">
            <a:extLst>
              <a:ext uri="{FF2B5EF4-FFF2-40B4-BE49-F238E27FC236}">
                <a16:creationId xmlns:a16="http://schemas.microsoft.com/office/drawing/2014/main" id="{EBE3FF9B-8E5F-4600-93F2-A022EB6DAADE}"/>
              </a:ext>
            </a:extLst>
          </p:cNvPr>
          <p:cNvSpPr/>
          <p:nvPr/>
        </p:nvSpPr>
        <p:spPr>
          <a:xfrm>
            <a:off x="4252914" y="2543176"/>
            <a:ext cx="142875" cy="14446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19" name="Oval 18">
            <a:extLst>
              <a:ext uri="{FF2B5EF4-FFF2-40B4-BE49-F238E27FC236}">
                <a16:creationId xmlns:a16="http://schemas.microsoft.com/office/drawing/2014/main" id="{5A2547EC-F157-4830-9F02-C22754A5C8C7}"/>
              </a:ext>
            </a:extLst>
          </p:cNvPr>
          <p:cNvSpPr/>
          <p:nvPr/>
        </p:nvSpPr>
        <p:spPr>
          <a:xfrm>
            <a:off x="3511551" y="3068638"/>
            <a:ext cx="144463" cy="1444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20" name="Oval 19">
            <a:extLst>
              <a:ext uri="{FF2B5EF4-FFF2-40B4-BE49-F238E27FC236}">
                <a16:creationId xmlns:a16="http://schemas.microsoft.com/office/drawing/2014/main" id="{AF41B215-7CA4-49A4-92D4-B2C8921747D8}"/>
              </a:ext>
            </a:extLst>
          </p:cNvPr>
          <p:cNvSpPr/>
          <p:nvPr/>
        </p:nvSpPr>
        <p:spPr>
          <a:xfrm>
            <a:off x="1862138" y="5492751"/>
            <a:ext cx="144462" cy="14446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21" name="Oval 20">
            <a:extLst>
              <a:ext uri="{FF2B5EF4-FFF2-40B4-BE49-F238E27FC236}">
                <a16:creationId xmlns:a16="http://schemas.microsoft.com/office/drawing/2014/main" id="{0AEFF973-AEF3-4C45-AD46-D0A24AAEA5CD}"/>
              </a:ext>
            </a:extLst>
          </p:cNvPr>
          <p:cNvSpPr/>
          <p:nvPr/>
        </p:nvSpPr>
        <p:spPr>
          <a:xfrm>
            <a:off x="8328026" y="1885951"/>
            <a:ext cx="144463"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2" name="Oval 21">
            <a:extLst>
              <a:ext uri="{FF2B5EF4-FFF2-40B4-BE49-F238E27FC236}">
                <a16:creationId xmlns:a16="http://schemas.microsoft.com/office/drawing/2014/main" id="{74B3632F-07A4-43F8-A51F-ACE33D2C58A2}"/>
              </a:ext>
            </a:extLst>
          </p:cNvPr>
          <p:cNvSpPr/>
          <p:nvPr/>
        </p:nvSpPr>
        <p:spPr>
          <a:xfrm>
            <a:off x="2640014" y="1673226"/>
            <a:ext cx="142875" cy="14446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23" name="Oval 22">
            <a:extLst>
              <a:ext uri="{FF2B5EF4-FFF2-40B4-BE49-F238E27FC236}">
                <a16:creationId xmlns:a16="http://schemas.microsoft.com/office/drawing/2014/main" id="{6C5BD410-5D1D-46B4-B4E1-B71E72AFA01B}"/>
              </a:ext>
            </a:extLst>
          </p:cNvPr>
          <p:cNvSpPr/>
          <p:nvPr/>
        </p:nvSpPr>
        <p:spPr>
          <a:xfrm>
            <a:off x="3794126" y="2147888"/>
            <a:ext cx="142875" cy="14446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24" name="Oval 23">
            <a:extLst>
              <a:ext uri="{FF2B5EF4-FFF2-40B4-BE49-F238E27FC236}">
                <a16:creationId xmlns:a16="http://schemas.microsoft.com/office/drawing/2014/main" id="{4DFA1DE3-8D9D-4715-BCB6-5DF07860BBB7}"/>
              </a:ext>
            </a:extLst>
          </p:cNvPr>
          <p:cNvSpPr/>
          <p:nvPr/>
        </p:nvSpPr>
        <p:spPr>
          <a:xfrm>
            <a:off x="6672263" y="4918076"/>
            <a:ext cx="144462" cy="14446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25" name="Oval 24">
            <a:extLst>
              <a:ext uri="{FF2B5EF4-FFF2-40B4-BE49-F238E27FC236}">
                <a16:creationId xmlns:a16="http://schemas.microsoft.com/office/drawing/2014/main" id="{B3E63473-166C-46BB-9FE0-5CD8A6E9BAD0}"/>
              </a:ext>
            </a:extLst>
          </p:cNvPr>
          <p:cNvSpPr/>
          <p:nvPr/>
        </p:nvSpPr>
        <p:spPr>
          <a:xfrm>
            <a:off x="3524251" y="1708151"/>
            <a:ext cx="142875" cy="14446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Oval 25">
            <a:extLst>
              <a:ext uri="{FF2B5EF4-FFF2-40B4-BE49-F238E27FC236}">
                <a16:creationId xmlns:a16="http://schemas.microsoft.com/office/drawing/2014/main" id="{E8FC46BA-C34E-43D8-9903-80BDD3A757CB}"/>
              </a:ext>
            </a:extLst>
          </p:cNvPr>
          <p:cNvSpPr/>
          <p:nvPr/>
        </p:nvSpPr>
        <p:spPr>
          <a:xfrm>
            <a:off x="3794126" y="2382838"/>
            <a:ext cx="142875" cy="1444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27" name="Oval 26">
            <a:extLst>
              <a:ext uri="{FF2B5EF4-FFF2-40B4-BE49-F238E27FC236}">
                <a16:creationId xmlns:a16="http://schemas.microsoft.com/office/drawing/2014/main" id="{DAB406D7-0033-40CF-8D87-D6A54A822E78}"/>
              </a:ext>
            </a:extLst>
          </p:cNvPr>
          <p:cNvSpPr/>
          <p:nvPr/>
        </p:nvSpPr>
        <p:spPr>
          <a:xfrm>
            <a:off x="3379788" y="2078038"/>
            <a:ext cx="144462" cy="14446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28" name="Oval 27">
            <a:extLst>
              <a:ext uri="{FF2B5EF4-FFF2-40B4-BE49-F238E27FC236}">
                <a16:creationId xmlns:a16="http://schemas.microsoft.com/office/drawing/2014/main" id="{13842886-BC51-4430-9251-643F5B7F96EA}"/>
              </a:ext>
            </a:extLst>
          </p:cNvPr>
          <p:cNvSpPr/>
          <p:nvPr/>
        </p:nvSpPr>
        <p:spPr>
          <a:xfrm>
            <a:off x="1862138" y="5749926"/>
            <a:ext cx="144462" cy="14287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9" name="Oval 28">
            <a:extLst>
              <a:ext uri="{FF2B5EF4-FFF2-40B4-BE49-F238E27FC236}">
                <a16:creationId xmlns:a16="http://schemas.microsoft.com/office/drawing/2014/main" id="{8B07B51E-10ED-48EB-B092-70B0D44AFA64}"/>
              </a:ext>
            </a:extLst>
          </p:cNvPr>
          <p:cNvSpPr/>
          <p:nvPr/>
        </p:nvSpPr>
        <p:spPr>
          <a:xfrm>
            <a:off x="3633788" y="2774951"/>
            <a:ext cx="144462" cy="14446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0" name="Oval 29">
            <a:extLst>
              <a:ext uri="{FF2B5EF4-FFF2-40B4-BE49-F238E27FC236}">
                <a16:creationId xmlns:a16="http://schemas.microsoft.com/office/drawing/2014/main" id="{8B0A2EAB-CE28-41EA-AF6B-5BC1DB648B32}"/>
              </a:ext>
            </a:extLst>
          </p:cNvPr>
          <p:cNvSpPr/>
          <p:nvPr/>
        </p:nvSpPr>
        <p:spPr>
          <a:xfrm>
            <a:off x="1862138" y="6010276"/>
            <a:ext cx="144462" cy="1428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31" name="Oval 30">
            <a:extLst>
              <a:ext uri="{FF2B5EF4-FFF2-40B4-BE49-F238E27FC236}">
                <a16:creationId xmlns:a16="http://schemas.microsoft.com/office/drawing/2014/main" id="{E19F8FB6-766E-48D5-A755-DC35F8E86799}"/>
              </a:ext>
            </a:extLst>
          </p:cNvPr>
          <p:cNvSpPr/>
          <p:nvPr/>
        </p:nvSpPr>
        <p:spPr>
          <a:xfrm>
            <a:off x="3794126" y="1741488"/>
            <a:ext cx="142875" cy="1444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34" name="Oval 33">
            <a:extLst>
              <a:ext uri="{FF2B5EF4-FFF2-40B4-BE49-F238E27FC236}">
                <a16:creationId xmlns:a16="http://schemas.microsoft.com/office/drawing/2014/main" id="{B3CF3A16-D0E7-4883-B4D1-608DD0547BED}"/>
              </a:ext>
            </a:extLst>
          </p:cNvPr>
          <p:cNvSpPr/>
          <p:nvPr/>
        </p:nvSpPr>
        <p:spPr>
          <a:xfrm>
            <a:off x="8081964" y="2414588"/>
            <a:ext cx="142875" cy="14446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35" name="Oval 34">
            <a:extLst>
              <a:ext uri="{FF2B5EF4-FFF2-40B4-BE49-F238E27FC236}">
                <a16:creationId xmlns:a16="http://schemas.microsoft.com/office/drawing/2014/main" id="{82C78F7C-9689-43CC-A062-E3A207F12DBB}"/>
              </a:ext>
            </a:extLst>
          </p:cNvPr>
          <p:cNvSpPr/>
          <p:nvPr/>
        </p:nvSpPr>
        <p:spPr>
          <a:xfrm>
            <a:off x="2855913" y="1954213"/>
            <a:ext cx="144462" cy="1444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36" name="Oval 35">
            <a:extLst>
              <a:ext uri="{FF2B5EF4-FFF2-40B4-BE49-F238E27FC236}">
                <a16:creationId xmlns:a16="http://schemas.microsoft.com/office/drawing/2014/main" id="{544BEF48-1E76-4E5E-8B00-7E51392C3622}"/>
              </a:ext>
            </a:extLst>
          </p:cNvPr>
          <p:cNvSpPr/>
          <p:nvPr/>
        </p:nvSpPr>
        <p:spPr>
          <a:xfrm>
            <a:off x="6816726" y="2343151"/>
            <a:ext cx="142875" cy="144463"/>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37" name="Oval 36">
            <a:extLst>
              <a:ext uri="{FF2B5EF4-FFF2-40B4-BE49-F238E27FC236}">
                <a16:creationId xmlns:a16="http://schemas.microsoft.com/office/drawing/2014/main" id="{9C53C826-5F52-4D2D-9112-B0FCD043DA00}"/>
              </a:ext>
            </a:extLst>
          </p:cNvPr>
          <p:cNvSpPr/>
          <p:nvPr/>
        </p:nvSpPr>
        <p:spPr>
          <a:xfrm>
            <a:off x="7291388" y="2487613"/>
            <a:ext cx="144462" cy="14446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38" name="Oval 37">
            <a:extLst>
              <a:ext uri="{FF2B5EF4-FFF2-40B4-BE49-F238E27FC236}">
                <a16:creationId xmlns:a16="http://schemas.microsoft.com/office/drawing/2014/main" id="{887F53D0-E4FF-437A-8C94-3DCD4BB613EE}"/>
              </a:ext>
            </a:extLst>
          </p:cNvPr>
          <p:cNvSpPr/>
          <p:nvPr/>
        </p:nvSpPr>
        <p:spPr>
          <a:xfrm>
            <a:off x="6888163" y="2703513"/>
            <a:ext cx="144462" cy="14446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39" name="Oval 38">
            <a:extLst>
              <a:ext uri="{FF2B5EF4-FFF2-40B4-BE49-F238E27FC236}">
                <a16:creationId xmlns:a16="http://schemas.microsoft.com/office/drawing/2014/main" id="{09CD51A4-3AAF-4B78-AEC6-463DCD91B2A3}"/>
              </a:ext>
            </a:extLst>
          </p:cNvPr>
          <p:cNvSpPr/>
          <p:nvPr/>
        </p:nvSpPr>
        <p:spPr>
          <a:xfrm>
            <a:off x="6496051" y="2382838"/>
            <a:ext cx="144463" cy="14446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40" name="Oval 39">
            <a:extLst>
              <a:ext uri="{FF2B5EF4-FFF2-40B4-BE49-F238E27FC236}">
                <a16:creationId xmlns:a16="http://schemas.microsoft.com/office/drawing/2014/main" id="{DD34BBB5-9C1B-451B-9E38-1632BD1A1660}"/>
              </a:ext>
            </a:extLst>
          </p:cNvPr>
          <p:cNvSpPr/>
          <p:nvPr/>
        </p:nvSpPr>
        <p:spPr>
          <a:xfrm>
            <a:off x="7967663" y="2070101"/>
            <a:ext cx="144462" cy="144463"/>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41" name="Oval 40">
            <a:extLst>
              <a:ext uri="{FF2B5EF4-FFF2-40B4-BE49-F238E27FC236}">
                <a16:creationId xmlns:a16="http://schemas.microsoft.com/office/drawing/2014/main" id="{F6C869DB-06AD-4D4A-A314-9DFF13CBF3C5}"/>
              </a:ext>
            </a:extLst>
          </p:cNvPr>
          <p:cNvSpPr/>
          <p:nvPr/>
        </p:nvSpPr>
        <p:spPr>
          <a:xfrm>
            <a:off x="6569076" y="2703513"/>
            <a:ext cx="142875" cy="14446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42" name="Oval 41">
            <a:extLst>
              <a:ext uri="{FF2B5EF4-FFF2-40B4-BE49-F238E27FC236}">
                <a16:creationId xmlns:a16="http://schemas.microsoft.com/office/drawing/2014/main" id="{497F17C5-13C1-4F96-A77F-C6F022306283}"/>
              </a:ext>
            </a:extLst>
          </p:cNvPr>
          <p:cNvSpPr/>
          <p:nvPr/>
        </p:nvSpPr>
        <p:spPr>
          <a:xfrm>
            <a:off x="7535863" y="2214564"/>
            <a:ext cx="144462" cy="14287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43" name="Oval 42">
            <a:extLst>
              <a:ext uri="{FF2B5EF4-FFF2-40B4-BE49-F238E27FC236}">
                <a16:creationId xmlns:a16="http://schemas.microsoft.com/office/drawing/2014/main" id="{62408C47-D0E0-40C8-A70A-D2466071C1AA}"/>
              </a:ext>
            </a:extLst>
          </p:cNvPr>
          <p:cNvSpPr/>
          <p:nvPr/>
        </p:nvSpPr>
        <p:spPr>
          <a:xfrm>
            <a:off x="6672263" y="5159376"/>
            <a:ext cx="144462" cy="144463"/>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44" name="Oval 43">
            <a:extLst>
              <a:ext uri="{FF2B5EF4-FFF2-40B4-BE49-F238E27FC236}">
                <a16:creationId xmlns:a16="http://schemas.microsoft.com/office/drawing/2014/main" id="{49101844-3E19-46D6-BA73-AA24C6E014BA}"/>
              </a:ext>
            </a:extLst>
          </p:cNvPr>
          <p:cNvSpPr/>
          <p:nvPr/>
        </p:nvSpPr>
        <p:spPr>
          <a:xfrm>
            <a:off x="1862138" y="4643438"/>
            <a:ext cx="144462"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5" name="Oval 44">
            <a:extLst>
              <a:ext uri="{FF2B5EF4-FFF2-40B4-BE49-F238E27FC236}">
                <a16:creationId xmlns:a16="http://schemas.microsoft.com/office/drawing/2014/main" id="{77211556-335A-4702-8C04-182C4DF8E905}"/>
              </a:ext>
            </a:extLst>
          </p:cNvPr>
          <p:cNvSpPr/>
          <p:nvPr/>
        </p:nvSpPr>
        <p:spPr>
          <a:xfrm>
            <a:off x="3556001" y="2560639"/>
            <a:ext cx="144463"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6" name="Oval 45">
            <a:extLst>
              <a:ext uri="{FF2B5EF4-FFF2-40B4-BE49-F238E27FC236}">
                <a16:creationId xmlns:a16="http://schemas.microsoft.com/office/drawing/2014/main" id="{4C810B44-03B8-4BBB-A1A8-023630A03A81}"/>
              </a:ext>
            </a:extLst>
          </p:cNvPr>
          <p:cNvSpPr/>
          <p:nvPr/>
        </p:nvSpPr>
        <p:spPr>
          <a:xfrm>
            <a:off x="6672263" y="5407026"/>
            <a:ext cx="144462" cy="144463"/>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47" name="Oval 46">
            <a:extLst>
              <a:ext uri="{FF2B5EF4-FFF2-40B4-BE49-F238E27FC236}">
                <a16:creationId xmlns:a16="http://schemas.microsoft.com/office/drawing/2014/main" id="{1648818E-ACF6-47D4-A270-627E3E46C027}"/>
              </a:ext>
            </a:extLst>
          </p:cNvPr>
          <p:cNvSpPr/>
          <p:nvPr/>
        </p:nvSpPr>
        <p:spPr>
          <a:xfrm>
            <a:off x="6672263" y="5646738"/>
            <a:ext cx="144462" cy="144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48" name="Oval 47">
            <a:extLst>
              <a:ext uri="{FF2B5EF4-FFF2-40B4-BE49-F238E27FC236}">
                <a16:creationId xmlns:a16="http://schemas.microsoft.com/office/drawing/2014/main" id="{407F8962-D3BE-4597-8A77-B594D9DDD151}"/>
              </a:ext>
            </a:extLst>
          </p:cNvPr>
          <p:cNvSpPr/>
          <p:nvPr/>
        </p:nvSpPr>
        <p:spPr>
          <a:xfrm>
            <a:off x="3044826" y="2098676"/>
            <a:ext cx="144463" cy="1428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49" name="Oval 48">
            <a:extLst>
              <a:ext uri="{FF2B5EF4-FFF2-40B4-BE49-F238E27FC236}">
                <a16:creationId xmlns:a16="http://schemas.microsoft.com/office/drawing/2014/main" id="{4EAD26F2-4179-4092-B015-C10AB77E6029}"/>
              </a:ext>
            </a:extLst>
          </p:cNvPr>
          <p:cNvSpPr/>
          <p:nvPr/>
        </p:nvSpPr>
        <p:spPr>
          <a:xfrm>
            <a:off x="6672263" y="5927726"/>
            <a:ext cx="144462" cy="142875"/>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50" name="Oval 49">
            <a:extLst>
              <a:ext uri="{FF2B5EF4-FFF2-40B4-BE49-F238E27FC236}">
                <a16:creationId xmlns:a16="http://schemas.microsoft.com/office/drawing/2014/main" id="{9B688D47-C9A9-4467-938E-A5C8E095AD3B}"/>
              </a:ext>
            </a:extLst>
          </p:cNvPr>
          <p:cNvSpPr/>
          <p:nvPr/>
        </p:nvSpPr>
        <p:spPr>
          <a:xfrm>
            <a:off x="3121026" y="1920876"/>
            <a:ext cx="142875" cy="144463"/>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52" name="TextBox 51">
            <a:extLst>
              <a:ext uri="{FF2B5EF4-FFF2-40B4-BE49-F238E27FC236}">
                <a16:creationId xmlns:a16="http://schemas.microsoft.com/office/drawing/2014/main" id="{519CC328-3DA8-462D-8A67-C239A88C0BD1}"/>
              </a:ext>
            </a:extLst>
          </p:cNvPr>
          <p:cNvSpPr txBox="1"/>
          <p:nvPr/>
        </p:nvSpPr>
        <p:spPr>
          <a:xfrm>
            <a:off x="6496050" y="4787901"/>
            <a:ext cx="4135438" cy="1476375"/>
          </a:xfrm>
          <a:prstGeom prst="rect">
            <a:avLst/>
          </a:prstGeom>
          <a:noFill/>
        </p:spPr>
        <p:txBody>
          <a:bodyPr>
            <a:spAutoFit/>
          </a:bodyPr>
          <a:lstStyle/>
          <a:p>
            <a:pPr>
              <a:defRPr/>
            </a:pPr>
            <a:r>
              <a:rPr lang="sr-Latn-RS" dirty="0">
                <a:solidFill>
                  <a:prstClr val="black"/>
                </a:solidFill>
                <a:latin typeface="Calibri"/>
                <a:cs typeface="Arial" panose="020B0604020202020204" pitchFamily="34" charset="0"/>
              </a:rPr>
              <a:t>      Hate crime and hate speech</a:t>
            </a:r>
          </a:p>
          <a:p>
            <a:pPr>
              <a:defRPr/>
            </a:pPr>
            <a:r>
              <a:rPr lang="sr-Latn-RS" dirty="0">
                <a:solidFill>
                  <a:prstClr val="black"/>
                </a:solidFill>
                <a:latin typeface="Calibri"/>
                <a:cs typeface="Arial" panose="020B0604020202020204" pitchFamily="34" charset="0"/>
              </a:rPr>
              <a:t>      Freedom of expression</a:t>
            </a:r>
          </a:p>
          <a:p>
            <a:pPr>
              <a:defRPr/>
            </a:pPr>
            <a:r>
              <a:rPr lang="sr-Latn-RS" dirty="0">
                <a:solidFill>
                  <a:prstClr val="black"/>
                </a:solidFill>
                <a:latin typeface="Calibri"/>
                <a:cs typeface="Arial" panose="020B0604020202020204" pitchFamily="34" charset="0"/>
              </a:rPr>
              <a:t>      Property Rights</a:t>
            </a:r>
          </a:p>
          <a:p>
            <a:pPr>
              <a:defRPr/>
            </a:pPr>
            <a:r>
              <a:rPr lang="sr-Latn-RS" dirty="0">
                <a:solidFill>
                  <a:prstClr val="black"/>
                </a:solidFill>
                <a:latin typeface="Calibri"/>
                <a:cs typeface="Arial" panose="020B0604020202020204" pitchFamily="34" charset="0"/>
              </a:rPr>
              <a:t>      Reasoning of criminal judgments      </a:t>
            </a:r>
          </a:p>
          <a:p>
            <a:pPr>
              <a:defRPr/>
            </a:pPr>
            <a:r>
              <a:rPr lang="sr-Latn-RS" dirty="0">
                <a:solidFill>
                  <a:prstClr val="black"/>
                </a:solidFill>
                <a:latin typeface="Calibri"/>
                <a:cs typeface="Arial" panose="020B0604020202020204" pitchFamily="34" charset="0"/>
              </a:rPr>
              <a:t>      Transitional Justice</a:t>
            </a:r>
            <a:endParaRPr lang="en-US" dirty="0">
              <a:solidFill>
                <a:prstClr val="black"/>
              </a:solidFill>
              <a:latin typeface="Calibri"/>
              <a:cs typeface="Arial" panose="020B0604020202020204" pitchFamily="34" charset="0"/>
            </a:endParaRPr>
          </a:p>
        </p:txBody>
      </p:sp>
      <p:sp>
        <p:nvSpPr>
          <p:cNvPr id="51" name="TextBox 50">
            <a:extLst>
              <a:ext uri="{FF2B5EF4-FFF2-40B4-BE49-F238E27FC236}">
                <a16:creationId xmlns:a16="http://schemas.microsoft.com/office/drawing/2014/main" id="{C6AAD63F-B54E-4F74-8441-0DE398913AC7}"/>
              </a:ext>
            </a:extLst>
          </p:cNvPr>
          <p:cNvSpPr txBox="1"/>
          <p:nvPr/>
        </p:nvSpPr>
        <p:spPr>
          <a:xfrm>
            <a:off x="1655763" y="188913"/>
            <a:ext cx="8832850" cy="584200"/>
          </a:xfrm>
          <a:prstGeom prst="rect">
            <a:avLst/>
          </a:prstGeom>
          <a:noFill/>
        </p:spPr>
        <p:txBody>
          <a:bodyPr>
            <a:spAutoFit/>
          </a:bodyPr>
          <a:lstStyle/>
          <a:p>
            <a:pPr algn="ctr" fontAlgn="base">
              <a:spcBef>
                <a:spcPct val="0"/>
              </a:spcBef>
              <a:spcAft>
                <a:spcPct val="0"/>
              </a:spcAft>
              <a:defRPr/>
            </a:pPr>
            <a:r>
              <a:rPr lang="sr-Latn-RS" sz="3200" b="1" dirty="0">
                <a:solidFill>
                  <a:srgbClr val="1F497D"/>
                </a:solidFill>
                <a:latin typeface="Calibri"/>
                <a:cs typeface="Arial" panose="020B0604020202020204" pitchFamily="34" charset="0"/>
              </a:rPr>
              <a:t>HELP courses in the Western Balkans and Turkey</a:t>
            </a:r>
            <a:endParaRPr lang="en-US" sz="3200" b="1" dirty="0">
              <a:solidFill>
                <a:srgbClr val="1F497D"/>
              </a:solidFill>
              <a:latin typeface="Calibri"/>
              <a:cs typeface="Arial" panose="020B0604020202020204" pitchFamily="34" charset="0"/>
            </a:endParaRPr>
          </a:p>
        </p:txBody>
      </p:sp>
    </p:spTree>
    <p:extLst>
      <p:ext uri="{BB962C8B-B14F-4D97-AF65-F5344CB8AC3E}">
        <p14:creationId xmlns:p14="http://schemas.microsoft.com/office/powerpoint/2010/main" val="1955801459"/>
      </p:ext>
    </p:extLst>
  </p:cSld>
  <p:clrMapOvr>
    <a:overrideClrMapping bg1="lt1" tx1="dk1" bg2="lt2" tx2="dk2" accent1="accent1" accent2="accent2" accent3="accent3" accent4="accent4" accent5="accent5" accent6="accent6" hlink="hlink" folHlink="folHlink"/>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3">
            <a:extLst>
              <a:ext uri="{FF2B5EF4-FFF2-40B4-BE49-F238E27FC236}">
                <a16:creationId xmlns:a16="http://schemas.microsoft.com/office/drawing/2014/main" id="{29AF5807-8ACD-43A6-9D19-8EC223682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614" y="333375"/>
            <a:ext cx="8486775" cy="619125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838143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3">
            <a:extLst>
              <a:ext uri="{FF2B5EF4-FFF2-40B4-BE49-F238E27FC236}">
                <a16:creationId xmlns:a16="http://schemas.microsoft.com/office/drawing/2014/main" id="{31B00825-92B2-40D9-996F-DFC3A4EF7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1187451"/>
            <a:ext cx="7651750" cy="329882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AF4A9F5D-7FEE-4463-B1E4-C773494A0976}"/>
              </a:ext>
            </a:extLst>
          </p:cNvPr>
          <p:cNvSpPr txBox="1"/>
          <p:nvPr/>
        </p:nvSpPr>
        <p:spPr>
          <a:xfrm>
            <a:off x="1655763" y="230188"/>
            <a:ext cx="8832850" cy="584200"/>
          </a:xfrm>
          <a:prstGeom prst="rect">
            <a:avLst/>
          </a:prstGeom>
          <a:noFill/>
        </p:spPr>
        <p:txBody>
          <a:bodyPr>
            <a:spAutoFit/>
          </a:bodyPr>
          <a:lstStyle/>
          <a:p>
            <a:pPr algn="ctr">
              <a:defRPr/>
            </a:pPr>
            <a:r>
              <a:rPr lang="sr-Latn-RS" sz="3200" b="1" dirty="0">
                <a:solidFill>
                  <a:srgbClr val="1F497D"/>
                </a:solidFill>
                <a:latin typeface="Calibri"/>
                <a:cs typeface="Arial" panose="020B0604020202020204" pitchFamily="34" charset="0"/>
              </a:rPr>
              <a:t>HELP ToTs in the Western Balkans and Turkey</a:t>
            </a:r>
            <a:endParaRPr lang="en-US" sz="3200" b="1" dirty="0">
              <a:solidFill>
                <a:srgbClr val="1F497D"/>
              </a:solidFill>
              <a:latin typeface="Calibri"/>
              <a:cs typeface="Arial" panose="020B0604020202020204" pitchFamily="34" charset="0"/>
            </a:endParaRPr>
          </a:p>
        </p:txBody>
      </p:sp>
      <p:sp>
        <p:nvSpPr>
          <p:cNvPr id="6" name="Oval 5">
            <a:extLst>
              <a:ext uri="{FF2B5EF4-FFF2-40B4-BE49-F238E27FC236}">
                <a16:creationId xmlns:a16="http://schemas.microsoft.com/office/drawing/2014/main" id="{03378604-1E50-4880-ABC5-A4BA59AE2AD9}"/>
              </a:ext>
            </a:extLst>
          </p:cNvPr>
          <p:cNvSpPr/>
          <p:nvPr/>
        </p:nvSpPr>
        <p:spPr>
          <a:xfrm>
            <a:off x="2208214" y="5341938"/>
            <a:ext cx="142875"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Oval 6">
            <a:extLst>
              <a:ext uri="{FF2B5EF4-FFF2-40B4-BE49-F238E27FC236}">
                <a16:creationId xmlns:a16="http://schemas.microsoft.com/office/drawing/2014/main" id="{0C86D9D8-45D7-457F-8CC5-0ACE93506D2B}"/>
              </a:ext>
            </a:extLst>
          </p:cNvPr>
          <p:cNvSpPr/>
          <p:nvPr/>
        </p:nvSpPr>
        <p:spPr>
          <a:xfrm>
            <a:off x="3863976" y="1700213"/>
            <a:ext cx="144463"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 name="Oval 7">
            <a:extLst>
              <a:ext uri="{FF2B5EF4-FFF2-40B4-BE49-F238E27FC236}">
                <a16:creationId xmlns:a16="http://schemas.microsoft.com/office/drawing/2014/main" id="{0CA97468-DA7F-44DB-BCEC-B5D3243B2640}"/>
              </a:ext>
            </a:extLst>
          </p:cNvPr>
          <p:cNvSpPr/>
          <p:nvPr/>
        </p:nvSpPr>
        <p:spPr>
          <a:xfrm>
            <a:off x="3287713" y="2276476"/>
            <a:ext cx="144462"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 name="Oval 8">
            <a:extLst>
              <a:ext uri="{FF2B5EF4-FFF2-40B4-BE49-F238E27FC236}">
                <a16:creationId xmlns:a16="http://schemas.microsoft.com/office/drawing/2014/main" id="{5944AE74-C2EB-4965-AE2A-6BE7E71E0615}"/>
              </a:ext>
            </a:extLst>
          </p:cNvPr>
          <p:cNvSpPr/>
          <p:nvPr/>
        </p:nvSpPr>
        <p:spPr>
          <a:xfrm>
            <a:off x="4079876" y="2549526"/>
            <a:ext cx="144463"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TextBox 9">
            <a:extLst>
              <a:ext uri="{FF2B5EF4-FFF2-40B4-BE49-F238E27FC236}">
                <a16:creationId xmlns:a16="http://schemas.microsoft.com/office/drawing/2014/main" id="{505E9613-5BB1-4992-A50E-3D72B1A616C9}"/>
              </a:ext>
            </a:extLst>
          </p:cNvPr>
          <p:cNvSpPr txBox="1"/>
          <p:nvPr/>
        </p:nvSpPr>
        <p:spPr>
          <a:xfrm>
            <a:off x="2101850" y="5229225"/>
            <a:ext cx="8362950" cy="369888"/>
          </a:xfrm>
          <a:prstGeom prst="rect">
            <a:avLst/>
          </a:prstGeom>
          <a:noFill/>
        </p:spPr>
        <p:txBody>
          <a:bodyPr>
            <a:spAutoFit/>
          </a:bodyPr>
          <a:lstStyle/>
          <a:p>
            <a:pPr>
              <a:defRPr/>
            </a:pPr>
            <a:r>
              <a:rPr lang="sr-Latn-RS" dirty="0">
                <a:solidFill>
                  <a:prstClr val="black"/>
                </a:solidFill>
                <a:latin typeface="Calibri"/>
                <a:cs typeface="Arial" panose="020B0604020202020204" pitchFamily="34" charset="0"/>
              </a:rPr>
              <a:t>    </a:t>
            </a:r>
            <a:r>
              <a:rPr lang="en-GB" dirty="0">
                <a:solidFill>
                  <a:prstClr val="black"/>
                </a:solidFill>
                <a:latin typeface="Calibri"/>
                <a:cs typeface="Arial" panose="020B0604020202020204" pitchFamily="34" charset="0"/>
              </a:rPr>
              <a:t>    </a:t>
            </a:r>
            <a:r>
              <a:rPr lang="sr-Latn-RS" dirty="0">
                <a:solidFill>
                  <a:prstClr val="black"/>
                </a:solidFill>
                <a:latin typeface="Calibri"/>
                <a:cs typeface="Arial" panose="020B0604020202020204" pitchFamily="34" charset="0"/>
              </a:rPr>
              <a:t>In the framework of HELP in the Western Balkans and Turkey</a:t>
            </a:r>
            <a:endParaRPr lang="en-US" dirty="0">
              <a:solidFill>
                <a:prstClr val="black"/>
              </a:solidFill>
              <a:latin typeface="Calibri"/>
              <a:cs typeface="Arial" panose="020B0604020202020204" pitchFamily="34" charset="0"/>
            </a:endParaRPr>
          </a:p>
        </p:txBody>
      </p:sp>
      <p:sp>
        <p:nvSpPr>
          <p:cNvPr id="11" name="TextBox 10">
            <a:extLst>
              <a:ext uri="{FF2B5EF4-FFF2-40B4-BE49-F238E27FC236}">
                <a16:creationId xmlns:a16="http://schemas.microsoft.com/office/drawing/2014/main" id="{C7507F08-4EA0-4B1E-84B3-237CD2F479D8}"/>
              </a:ext>
            </a:extLst>
          </p:cNvPr>
          <p:cNvSpPr txBox="1"/>
          <p:nvPr/>
        </p:nvSpPr>
        <p:spPr>
          <a:xfrm>
            <a:off x="2101851" y="5661025"/>
            <a:ext cx="8266113" cy="369888"/>
          </a:xfrm>
          <a:prstGeom prst="rect">
            <a:avLst/>
          </a:prstGeom>
          <a:noFill/>
        </p:spPr>
        <p:txBody>
          <a:bodyPr>
            <a:spAutoFit/>
          </a:bodyPr>
          <a:lstStyle/>
          <a:p>
            <a:pPr>
              <a:defRPr/>
            </a:pPr>
            <a:r>
              <a:rPr lang="sr-Latn-RS" dirty="0">
                <a:solidFill>
                  <a:prstClr val="black"/>
                </a:solidFill>
                <a:latin typeface="Calibri"/>
                <a:cs typeface="Arial" panose="020B0604020202020204" pitchFamily="34" charset="0"/>
              </a:rPr>
              <a:t>    </a:t>
            </a:r>
            <a:r>
              <a:rPr lang="en-GB" dirty="0">
                <a:solidFill>
                  <a:prstClr val="black"/>
                </a:solidFill>
                <a:latin typeface="Calibri"/>
                <a:cs typeface="Arial" panose="020B0604020202020204" pitchFamily="34" charset="0"/>
              </a:rPr>
              <a:t>   </a:t>
            </a:r>
            <a:r>
              <a:rPr lang="sr-Latn-RS" dirty="0">
                <a:solidFill>
                  <a:prstClr val="black"/>
                </a:solidFill>
                <a:latin typeface="Calibri"/>
                <a:cs typeface="Arial" panose="020B0604020202020204" pitchFamily="34" charset="0"/>
              </a:rPr>
              <a:t> In the framework of other CoE projects</a:t>
            </a:r>
            <a:endParaRPr lang="en-US" dirty="0">
              <a:solidFill>
                <a:prstClr val="black"/>
              </a:solidFill>
              <a:latin typeface="Calibri"/>
              <a:cs typeface="Arial" panose="020B0604020202020204" pitchFamily="34" charset="0"/>
            </a:endParaRPr>
          </a:p>
        </p:txBody>
      </p:sp>
      <p:sp>
        <p:nvSpPr>
          <p:cNvPr id="12" name="Oval 11">
            <a:extLst>
              <a:ext uri="{FF2B5EF4-FFF2-40B4-BE49-F238E27FC236}">
                <a16:creationId xmlns:a16="http://schemas.microsoft.com/office/drawing/2014/main" id="{821DACD3-1A20-4F39-AD9D-A84245BCEBBD}"/>
              </a:ext>
            </a:extLst>
          </p:cNvPr>
          <p:cNvSpPr/>
          <p:nvPr/>
        </p:nvSpPr>
        <p:spPr>
          <a:xfrm>
            <a:off x="2208214" y="5773738"/>
            <a:ext cx="142875" cy="14446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13" name="Oval 12">
            <a:extLst>
              <a:ext uri="{FF2B5EF4-FFF2-40B4-BE49-F238E27FC236}">
                <a16:creationId xmlns:a16="http://schemas.microsoft.com/office/drawing/2014/main" id="{A6F388ED-8D8F-4A7E-997F-20D31ED3A22E}"/>
              </a:ext>
            </a:extLst>
          </p:cNvPr>
          <p:cNvSpPr/>
          <p:nvPr/>
        </p:nvSpPr>
        <p:spPr>
          <a:xfrm>
            <a:off x="3792539" y="2276476"/>
            <a:ext cx="142875" cy="14446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14" name="Oval 13">
            <a:extLst>
              <a:ext uri="{FF2B5EF4-FFF2-40B4-BE49-F238E27FC236}">
                <a16:creationId xmlns:a16="http://schemas.microsoft.com/office/drawing/2014/main" id="{1BD4F2CE-3866-4BDE-8D1F-B06C99E95D43}"/>
              </a:ext>
            </a:extLst>
          </p:cNvPr>
          <p:cNvSpPr/>
          <p:nvPr/>
        </p:nvSpPr>
        <p:spPr>
          <a:xfrm>
            <a:off x="6743701" y="2476501"/>
            <a:ext cx="144463" cy="14446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
        <p:nvSpPr>
          <p:cNvPr id="15" name="Oval 14">
            <a:extLst>
              <a:ext uri="{FF2B5EF4-FFF2-40B4-BE49-F238E27FC236}">
                <a16:creationId xmlns:a16="http://schemas.microsoft.com/office/drawing/2014/main" id="{3D074F37-C7C9-4258-B686-5B9062F1E005}"/>
              </a:ext>
            </a:extLst>
          </p:cNvPr>
          <p:cNvSpPr/>
          <p:nvPr/>
        </p:nvSpPr>
        <p:spPr>
          <a:xfrm>
            <a:off x="3644901" y="2781301"/>
            <a:ext cx="144463" cy="14287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00B050"/>
                </a:solidFill>
              </a:ln>
              <a:solidFill>
                <a:srgbClr val="00B050"/>
              </a:solidFill>
              <a:latin typeface="Calibri"/>
            </a:endParaRPr>
          </a:p>
        </p:txBody>
      </p:sp>
    </p:spTree>
    <p:extLst>
      <p:ext uri="{BB962C8B-B14F-4D97-AF65-F5344CB8AC3E}">
        <p14:creationId xmlns:p14="http://schemas.microsoft.com/office/powerpoint/2010/main" val="377895900"/>
      </p:ext>
    </p:extLst>
  </p:cSld>
  <p:clrMapOvr>
    <a:overrideClrMapping bg1="lt1" tx1="dk1" bg2="lt2" tx2="dk2" accent1="accent1" accent2="accent2" accent3="accent3" accent4="accent4" accent5="accent5" accent6="accent6" hlink="hlink" folHlink="folHlink"/>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9B0D32-3B06-44C2-846D-0129E536BFFE}"/>
              </a:ext>
            </a:extLst>
          </p:cNvPr>
          <p:cNvSpPr txBox="1"/>
          <p:nvPr/>
        </p:nvSpPr>
        <p:spPr>
          <a:xfrm>
            <a:off x="1655763" y="188913"/>
            <a:ext cx="8832850" cy="1077912"/>
          </a:xfrm>
          <a:prstGeom prst="rect">
            <a:avLst/>
          </a:prstGeom>
          <a:noFill/>
        </p:spPr>
        <p:txBody>
          <a:bodyPr>
            <a:spAutoFit/>
          </a:bodyPr>
          <a:lstStyle/>
          <a:p>
            <a:pPr algn="ctr">
              <a:defRPr/>
            </a:pPr>
            <a:r>
              <a:rPr lang="sr-Latn-RS" sz="3200" b="1" dirty="0">
                <a:solidFill>
                  <a:srgbClr val="1F497D"/>
                </a:solidFill>
                <a:latin typeface="Calibri"/>
                <a:cs typeface="Arial" panose="020B0604020202020204" pitchFamily="34" charset="0"/>
              </a:rPr>
              <a:t>HELP </a:t>
            </a:r>
            <a:r>
              <a:rPr lang="en-GB" sz="3200" b="1" dirty="0">
                <a:solidFill>
                  <a:srgbClr val="1F497D"/>
                </a:solidFill>
                <a:latin typeface="Calibri"/>
                <a:cs typeface="Arial" panose="020B0604020202020204" pitchFamily="34" charset="0"/>
              </a:rPr>
              <a:t>in the </a:t>
            </a:r>
            <a:r>
              <a:rPr lang="sr-Latn-RS" sz="3200" b="1" dirty="0">
                <a:solidFill>
                  <a:srgbClr val="1F497D"/>
                </a:solidFill>
                <a:latin typeface="Calibri"/>
                <a:cs typeface="Arial" panose="020B0604020202020204" pitchFamily="34" charset="0"/>
              </a:rPr>
              <a:t>Western Balkans and Turkey</a:t>
            </a:r>
            <a:endParaRPr lang="en-GB" sz="3200" b="1" dirty="0">
              <a:solidFill>
                <a:srgbClr val="1F497D"/>
              </a:solidFill>
              <a:latin typeface="Calibri"/>
              <a:cs typeface="Arial" panose="020B0604020202020204" pitchFamily="34" charset="0"/>
            </a:endParaRPr>
          </a:p>
          <a:p>
            <a:pPr algn="ctr">
              <a:defRPr/>
            </a:pPr>
            <a:r>
              <a:rPr lang="sr-Latn-RS" sz="3200" b="1" dirty="0">
                <a:solidFill>
                  <a:srgbClr val="1F497D"/>
                </a:solidFill>
                <a:latin typeface="Calibri"/>
                <a:cs typeface="Arial" panose="020B0604020202020204" pitchFamily="34" charset="0"/>
              </a:rPr>
              <a:t> (</a:t>
            </a:r>
            <a:r>
              <a:rPr lang="en-GB" sz="3200" b="1" dirty="0">
                <a:solidFill>
                  <a:srgbClr val="1F497D"/>
                </a:solidFill>
                <a:latin typeface="Calibri"/>
                <a:cs typeface="Arial" panose="020B0604020202020204" pitchFamily="34" charset="0"/>
              </a:rPr>
              <a:t>II phase</a:t>
            </a:r>
            <a:r>
              <a:rPr lang="sr-Latn-RS" sz="3200" b="1" dirty="0">
                <a:solidFill>
                  <a:srgbClr val="1F497D"/>
                </a:solidFill>
                <a:latin typeface="Calibri"/>
                <a:cs typeface="Arial" panose="020B0604020202020204" pitchFamily="34" charset="0"/>
              </a:rPr>
              <a:t>)</a:t>
            </a:r>
            <a:endParaRPr lang="en-US" sz="3200" b="1" dirty="0">
              <a:solidFill>
                <a:srgbClr val="1F497D"/>
              </a:solidFill>
              <a:latin typeface="Calibri"/>
              <a:cs typeface="Arial" panose="020B0604020202020204" pitchFamily="34" charset="0"/>
            </a:endParaRPr>
          </a:p>
        </p:txBody>
      </p:sp>
      <p:sp>
        <p:nvSpPr>
          <p:cNvPr id="45059" name="TextBox 1">
            <a:extLst>
              <a:ext uri="{FF2B5EF4-FFF2-40B4-BE49-F238E27FC236}">
                <a16:creationId xmlns:a16="http://schemas.microsoft.com/office/drawing/2014/main" id="{15041F62-C89C-4292-AF9F-CF8E542744ED}"/>
              </a:ext>
            </a:extLst>
          </p:cNvPr>
          <p:cNvSpPr txBox="1">
            <a:spLocks noChangeArrowheads="1"/>
          </p:cNvSpPr>
          <p:nvPr/>
        </p:nvSpPr>
        <p:spPr bwMode="auto">
          <a:xfrm>
            <a:off x="2135188" y="1484313"/>
            <a:ext cx="79930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 typeface="Wingdings" panose="05000000000000000000" pitchFamily="2" charset="2"/>
              <a:buChar char="Ø"/>
            </a:pPr>
            <a:r>
              <a:rPr lang="sr-Latn-RS" altLang="en-US" sz="2400" b="1">
                <a:solidFill>
                  <a:srgbClr val="1F497D"/>
                </a:solidFill>
                <a:cs typeface="Arial" panose="020B0604020202020204" pitchFamily="34" charset="0"/>
              </a:rPr>
              <a:t>New HELP e-learning course on </a:t>
            </a:r>
            <a:r>
              <a:rPr lang="sr-Latn-RS" altLang="en-US" sz="2400" b="1" u="sng">
                <a:solidFill>
                  <a:srgbClr val="1F497D"/>
                </a:solidFill>
                <a:cs typeface="Arial" panose="020B0604020202020204" pitchFamily="34" charset="0"/>
              </a:rPr>
              <a:t>execution of judgments</a:t>
            </a:r>
          </a:p>
          <a:p>
            <a:pPr algn="just" eaLnBrk="0" fontAlgn="base" hangingPunct="0">
              <a:spcBef>
                <a:spcPct val="0"/>
              </a:spcBef>
              <a:spcAft>
                <a:spcPct val="0"/>
              </a:spcAft>
              <a:buFont typeface="Wingdings" panose="05000000000000000000" pitchFamily="2" charset="2"/>
              <a:buChar char="Ø"/>
            </a:pPr>
            <a:endParaRPr lang="sr-Latn-RS" altLang="en-US" sz="2400" b="1">
              <a:solidFill>
                <a:srgbClr val="1F497D"/>
              </a:solidFill>
              <a:cs typeface="Arial" panose="020B0604020202020204" pitchFamily="34" charset="0"/>
            </a:endParaRPr>
          </a:p>
          <a:p>
            <a:pPr algn="just" eaLnBrk="0" fontAlgn="base" hangingPunct="0">
              <a:spcBef>
                <a:spcPct val="0"/>
              </a:spcBef>
              <a:spcAft>
                <a:spcPct val="0"/>
              </a:spcAft>
              <a:buFont typeface="Wingdings" panose="05000000000000000000" pitchFamily="2" charset="2"/>
              <a:buChar char="Ø"/>
            </a:pPr>
            <a:r>
              <a:rPr lang="sr-Latn-RS" altLang="en-US" sz="2400" b="1">
                <a:solidFill>
                  <a:srgbClr val="1F497D"/>
                </a:solidFill>
                <a:cs typeface="Arial" panose="020B0604020202020204" pitchFamily="34" charset="0"/>
              </a:rPr>
              <a:t>Implementation of </a:t>
            </a:r>
            <a:r>
              <a:rPr lang="sr-Latn-RS" altLang="en-US" sz="2400" b="1" u="sng">
                <a:solidFill>
                  <a:srgbClr val="1F497D"/>
                </a:solidFill>
                <a:cs typeface="Arial" panose="020B0604020202020204" pitchFamily="34" charset="0"/>
              </a:rPr>
              <a:t>multi-professional</a:t>
            </a:r>
            <a:r>
              <a:rPr lang="sr-Latn-RS" altLang="en-US" sz="2400" b="1">
                <a:solidFill>
                  <a:srgbClr val="1F497D"/>
                </a:solidFill>
                <a:cs typeface="Arial" panose="020B0604020202020204" pitchFamily="34" charset="0"/>
              </a:rPr>
              <a:t> </a:t>
            </a:r>
            <a:r>
              <a:rPr lang="en-GB" altLang="en-US" sz="2400" b="1">
                <a:solidFill>
                  <a:srgbClr val="1F497D"/>
                </a:solidFill>
                <a:cs typeface="Arial" panose="020B0604020202020204" pitchFamily="34" charset="0"/>
              </a:rPr>
              <a:t>/</a:t>
            </a:r>
            <a:r>
              <a:rPr lang="sr-Latn-RS" altLang="en-US" sz="2400" b="1">
                <a:solidFill>
                  <a:srgbClr val="1F497D"/>
                </a:solidFill>
                <a:cs typeface="Arial" panose="020B0604020202020204" pitchFamily="34" charset="0"/>
              </a:rPr>
              <a:t> </a:t>
            </a:r>
            <a:r>
              <a:rPr lang="sr-Latn-RS" altLang="en-US" sz="2400" b="1" u="sng">
                <a:solidFill>
                  <a:srgbClr val="1F497D"/>
                </a:solidFill>
                <a:cs typeface="Arial" panose="020B0604020202020204" pitchFamily="34" charset="0"/>
              </a:rPr>
              <a:t>cross-border</a:t>
            </a:r>
            <a:r>
              <a:rPr lang="sr-Latn-RS" altLang="en-US" sz="2400" b="1">
                <a:solidFill>
                  <a:srgbClr val="1F497D"/>
                </a:solidFill>
                <a:cs typeface="Arial" panose="020B0604020202020204" pitchFamily="34" charset="0"/>
              </a:rPr>
              <a:t> HELP courses, inter alia:</a:t>
            </a:r>
          </a:p>
          <a:p>
            <a:pPr lvl="1" algn="just" eaLnBrk="0" fontAlgn="base" hangingPunct="0">
              <a:spcBef>
                <a:spcPct val="0"/>
              </a:spcBef>
              <a:spcAft>
                <a:spcPct val="0"/>
              </a:spcAft>
              <a:buFont typeface="Wingdings" panose="05000000000000000000" pitchFamily="2" charset="2"/>
              <a:buChar char="q"/>
            </a:pPr>
            <a:r>
              <a:rPr lang="sr-Latn-RS" altLang="en-US" sz="2400" b="1">
                <a:solidFill>
                  <a:srgbClr val="1F497D"/>
                </a:solidFill>
                <a:cs typeface="Arial" panose="020B0604020202020204" pitchFamily="34" charset="0"/>
              </a:rPr>
              <a:t> Asylum and the ECHR</a:t>
            </a:r>
          </a:p>
          <a:p>
            <a:pPr lvl="1" algn="just" eaLnBrk="0" fontAlgn="base" hangingPunct="0">
              <a:spcBef>
                <a:spcPct val="0"/>
              </a:spcBef>
              <a:spcAft>
                <a:spcPct val="0"/>
              </a:spcAft>
              <a:buFont typeface="Wingdings" panose="05000000000000000000" pitchFamily="2" charset="2"/>
              <a:buChar char="q"/>
            </a:pPr>
            <a:r>
              <a:rPr lang="sr-Latn-RS" altLang="en-US" sz="2400" b="1">
                <a:solidFill>
                  <a:srgbClr val="1F497D"/>
                </a:solidFill>
                <a:cs typeface="Arial" panose="020B0604020202020204" pitchFamily="34" charset="0"/>
              </a:rPr>
              <a:t>Child-friendly justice</a:t>
            </a:r>
          </a:p>
          <a:p>
            <a:pPr lvl="1" algn="just" eaLnBrk="0" fontAlgn="base" hangingPunct="0">
              <a:spcBef>
                <a:spcPct val="0"/>
              </a:spcBef>
              <a:spcAft>
                <a:spcPct val="0"/>
              </a:spcAft>
              <a:buFont typeface="Wingdings" panose="05000000000000000000" pitchFamily="2" charset="2"/>
              <a:buChar char="q"/>
            </a:pPr>
            <a:r>
              <a:rPr lang="sr-Latn-RS" altLang="en-US" sz="2400" b="1">
                <a:solidFill>
                  <a:srgbClr val="1F497D"/>
                </a:solidFill>
                <a:cs typeface="Arial" panose="020B0604020202020204" pitchFamily="34" charset="0"/>
              </a:rPr>
              <a:t>Property rights</a:t>
            </a:r>
          </a:p>
          <a:p>
            <a:pPr algn="just" eaLnBrk="0" fontAlgn="base" hangingPunct="0">
              <a:spcBef>
                <a:spcPct val="0"/>
              </a:spcBef>
              <a:spcAft>
                <a:spcPct val="0"/>
              </a:spcAft>
              <a:buFont typeface="Wingdings" panose="05000000000000000000" pitchFamily="2" charset="2"/>
              <a:buChar char="Ø"/>
            </a:pPr>
            <a:endParaRPr lang="sr-Latn-RS" altLang="en-US" sz="2400" b="1">
              <a:solidFill>
                <a:srgbClr val="1F497D"/>
              </a:solidFill>
              <a:cs typeface="Arial" panose="020B0604020202020204" pitchFamily="34" charset="0"/>
            </a:endParaRPr>
          </a:p>
          <a:p>
            <a:pPr algn="just" eaLnBrk="0" fontAlgn="base" hangingPunct="0">
              <a:spcBef>
                <a:spcPct val="0"/>
              </a:spcBef>
              <a:spcAft>
                <a:spcPct val="0"/>
              </a:spcAft>
              <a:buFont typeface="Wingdings" panose="05000000000000000000" pitchFamily="2" charset="2"/>
              <a:buChar char="Ø"/>
            </a:pPr>
            <a:r>
              <a:rPr lang="sr-Latn-RS" altLang="en-US" sz="2400" b="1">
                <a:solidFill>
                  <a:srgbClr val="1F497D"/>
                </a:solidFill>
                <a:cs typeface="Arial" panose="020B0604020202020204" pitchFamily="34" charset="0"/>
              </a:rPr>
              <a:t>HELP </a:t>
            </a:r>
            <a:r>
              <a:rPr lang="sr-Latn-RS" altLang="en-US" sz="2400" b="1" u="sng">
                <a:solidFill>
                  <a:srgbClr val="1F497D"/>
                </a:solidFill>
                <a:cs typeface="Arial" panose="020B0604020202020204" pitchFamily="34" charset="0"/>
              </a:rPr>
              <a:t>Training-of-Trainers sessions</a:t>
            </a:r>
          </a:p>
          <a:p>
            <a:pPr algn="just" eaLnBrk="0" fontAlgn="base" hangingPunct="0">
              <a:spcBef>
                <a:spcPct val="0"/>
              </a:spcBef>
              <a:spcAft>
                <a:spcPct val="0"/>
              </a:spcAft>
              <a:buFont typeface="Wingdings" panose="05000000000000000000" pitchFamily="2" charset="2"/>
              <a:buChar char="Ø"/>
            </a:pPr>
            <a:endParaRPr lang="sr-Latn-RS" altLang="en-US" sz="2400" b="1">
              <a:solidFill>
                <a:srgbClr val="1F497D"/>
              </a:solidFill>
              <a:cs typeface="Arial" panose="020B0604020202020204" pitchFamily="34" charset="0"/>
            </a:endParaRPr>
          </a:p>
          <a:p>
            <a:pPr algn="just" eaLnBrk="0" fontAlgn="base" hangingPunct="0">
              <a:spcBef>
                <a:spcPct val="0"/>
              </a:spcBef>
              <a:spcAft>
                <a:spcPct val="0"/>
              </a:spcAft>
              <a:buFont typeface="Wingdings" panose="05000000000000000000" pitchFamily="2" charset="2"/>
              <a:buChar char="Ø"/>
            </a:pPr>
            <a:r>
              <a:rPr lang="sr-Latn-RS" altLang="en-US" sz="2400" b="1">
                <a:solidFill>
                  <a:srgbClr val="1F497D"/>
                </a:solidFill>
                <a:cs typeface="Arial" panose="020B0604020202020204" pitchFamily="34" charset="0"/>
              </a:rPr>
              <a:t>Extention of HELP methodology and courses to </a:t>
            </a:r>
            <a:r>
              <a:rPr lang="sr-Latn-RS" altLang="en-US" sz="2400" b="1" u="sng">
                <a:solidFill>
                  <a:srgbClr val="1F497D"/>
                </a:solidFill>
                <a:cs typeface="Arial" panose="020B0604020202020204" pitchFamily="34" charset="0"/>
              </a:rPr>
              <a:t>universities</a:t>
            </a:r>
            <a:r>
              <a:rPr lang="sr-Latn-RS" altLang="en-US" sz="2400" b="1">
                <a:solidFill>
                  <a:srgbClr val="1F497D"/>
                </a:solidFill>
                <a:cs typeface="Arial" panose="020B0604020202020204" pitchFamily="34" charset="0"/>
              </a:rPr>
              <a:t> and </a:t>
            </a:r>
            <a:r>
              <a:rPr lang="sr-Latn-RS" altLang="en-US" sz="2400" b="1" u="sng">
                <a:solidFill>
                  <a:srgbClr val="1F497D"/>
                </a:solidFill>
                <a:cs typeface="Arial" panose="020B0604020202020204" pitchFamily="34" charset="0"/>
              </a:rPr>
              <a:t>civil society</a:t>
            </a:r>
          </a:p>
          <a:p>
            <a:pPr eaLnBrk="0" fontAlgn="base" hangingPunct="0">
              <a:spcBef>
                <a:spcPct val="0"/>
              </a:spcBef>
              <a:spcAft>
                <a:spcPct val="0"/>
              </a:spcAft>
              <a:buFont typeface="Wingdings" panose="05000000000000000000" pitchFamily="2" charset="2"/>
              <a:buChar char="Ø"/>
            </a:pPr>
            <a:endParaRPr lang="en-US" altLang="en-US" sz="1800">
              <a:solidFill>
                <a:prstClr val="black"/>
              </a:solidFill>
              <a:cs typeface="Arial" panose="020B0604020202020204" pitchFamily="34" charset="0"/>
            </a:endParaRPr>
          </a:p>
        </p:txBody>
      </p:sp>
    </p:spTree>
    <p:extLst>
      <p:ext uri="{BB962C8B-B14F-4D97-AF65-F5344CB8AC3E}">
        <p14:creationId xmlns:p14="http://schemas.microsoft.com/office/powerpoint/2010/main" val="565373186"/>
      </p:ext>
    </p:extLst>
  </p:cSld>
  <p:clrMapOvr>
    <a:overrideClrMapping bg1="lt1" tx1="dk1" bg2="lt2" tx2="dk2" accent1="accent1" accent2="accent2" accent3="accent3" accent4="accent4" accent5="accent5" accent6="accent6" hlink="hlink" folHlink="folHlink"/>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786BE-C553-4481-896B-772ABCE28E2E}"/>
              </a:ext>
            </a:extLst>
          </p:cNvPr>
          <p:cNvSpPr>
            <a:spLocks noGrp="1"/>
          </p:cNvSpPr>
          <p:nvPr>
            <p:ph type="title"/>
          </p:nvPr>
        </p:nvSpPr>
        <p:spPr>
          <a:xfrm>
            <a:off x="1703388" y="2501900"/>
            <a:ext cx="8507412" cy="1143000"/>
          </a:xfrm>
        </p:spPr>
        <p:txBody>
          <a:bodyPr/>
          <a:lstStyle/>
          <a:p>
            <a:pPr eaLnBrk="1" hangingPunct="1">
              <a:defRPr/>
            </a:pPr>
            <a:r>
              <a:rPr lang="de-DE" altLang="en-US" sz="6600" b="1" dirty="0">
                <a:solidFill>
                  <a:schemeClr val="tx2"/>
                </a:solidFill>
                <a:effectLst>
                  <a:outerShdw blurRad="38100" dist="38100" dir="2700000" algn="tl">
                    <a:srgbClr val="000000">
                      <a:alpha val="43137"/>
                    </a:srgbClr>
                  </a:outerShdw>
                </a:effectLst>
              </a:rPr>
              <a:t>HELP in </a:t>
            </a:r>
            <a:r>
              <a:rPr lang="de-DE" altLang="en-US" sz="6600" b="1" dirty="0" err="1">
                <a:solidFill>
                  <a:schemeClr val="tx2"/>
                </a:solidFill>
                <a:effectLst>
                  <a:outerShdw blurRad="38100" dist="38100" dir="2700000" algn="tl">
                    <a:srgbClr val="000000">
                      <a:alpha val="43137"/>
                    </a:srgbClr>
                  </a:outerShdw>
                </a:effectLst>
              </a:rPr>
              <a:t>the</a:t>
            </a:r>
            <a:r>
              <a:rPr lang="de-DE" altLang="en-US" sz="6600" b="1" dirty="0">
                <a:solidFill>
                  <a:schemeClr val="tx2"/>
                </a:solidFill>
                <a:effectLst>
                  <a:outerShdw blurRad="38100" dist="38100" dir="2700000" algn="tl">
                    <a:srgbClr val="000000">
                      <a:alpha val="43137"/>
                    </a:srgbClr>
                  </a:outerShdw>
                </a:effectLst>
              </a:rPr>
              <a:t> </a:t>
            </a:r>
            <a:br>
              <a:rPr lang="de-DE" altLang="en-US" sz="6600" b="1" dirty="0">
                <a:solidFill>
                  <a:schemeClr val="tx2"/>
                </a:solidFill>
                <a:effectLst>
                  <a:outerShdw blurRad="38100" dist="38100" dir="2700000" algn="tl">
                    <a:srgbClr val="000000">
                      <a:alpha val="43137"/>
                    </a:srgbClr>
                  </a:outerShdw>
                </a:effectLst>
              </a:rPr>
            </a:br>
            <a:r>
              <a:rPr lang="de-DE" altLang="en-US" sz="6600" b="1" dirty="0" err="1">
                <a:solidFill>
                  <a:schemeClr val="tx2"/>
                </a:solidFill>
                <a:effectLst>
                  <a:outerShdw blurRad="38100" dist="38100" dir="2700000" algn="tl">
                    <a:srgbClr val="000000">
                      <a:alpha val="43137"/>
                    </a:srgbClr>
                  </a:outerShdw>
                </a:effectLst>
              </a:rPr>
              <a:t>Russian</a:t>
            </a:r>
            <a:r>
              <a:rPr lang="de-DE" altLang="en-US" sz="6600" b="1" dirty="0">
                <a:solidFill>
                  <a:schemeClr val="tx2"/>
                </a:solidFill>
                <a:effectLst>
                  <a:outerShdw blurRad="38100" dist="38100" dir="2700000" algn="tl">
                    <a:srgbClr val="000000">
                      <a:alpha val="43137"/>
                    </a:srgbClr>
                  </a:outerShdw>
                </a:effectLst>
              </a:rPr>
              <a:t> </a:t>
            </a:r>
            <a:r>
              <a:rPr lang="de-DE" altLang="en-US" sz="6600" b="1" dirty="0" err="1">
                <a:solidFill>
                  <a:schemeClr val="tx2"/>
                </a:solidFill>
                <a:effectLst>
                  <a:outerShdw blurRad="38100" dist="38100" dir="2700000" algn="tl">
                    <a:srgbClr val="000000">
                      <a:alpha val="43137"/>
                    </a:srgbClr>
                  </a:outerShdw>
                </a:effectLst>
              </a:rPr>
              <a:t>Federation</a:t>
            </a:r>
            <a:endParaRPr lang="de-DE" altLang="en-US" sz="6600" b="1" dirty="0">
              <a:solidFill>
                <a:schemeClr val="tx2"/>
              </a:solidFill>
            </a:endParaRPr>
          </a:p>
        </p:txBody>
      </p:sp>
      <p:sp>
        <p:nvSpPr>
          <p:cNvPr id="46083" name="TextBox 1">
            <a:extLst>
              <a:ext uri="{FF2B5EF4-FFF2-40B4-BE49-F238E27FC236}">
                <a16:creationId xmlns:a16="http://schemas.microsoft.com/office/drawing/2014/main" id="{6C9B8ADF-E4E2-4228-9EA6-22C9C92A0030}"/>
              </a:ext>
            </a:extLst>
          </p:cNvPr>
          <p:cNvSpPr txBox="1">
            <a:spLocks noChangeArrowheads="1"/>
          </p:cNvSpPr>
          <p:nvPr/>
        </p:nvSpPr>
        <p:spPr bwMode="auto">
          <a:xfrm>
            <a:off x="7369175" y="5630863"/>
            <a:ext cx="1390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CA" altLang="en-US" sz="1000" b="1">
                <a:solidFill>
                  <a:srgbClr val="FFFFFF"/>
                </a:solidFill>
                <a:cs typeface="Arial" panose="020B0604020202020204" pitchFamily="34" charset="0"/>
              </a:rPr>
              <a:t>©bbc</a:t>
            </a:r>
            <a:endParaRPr lang="en-US" altLang="en-US" sz="1000" b="1">
              <a:solidFill>
                <a:srgbClr val="FFFFFF"/>
              </a:solidFill>
              <a:cs typeface="Arial" panose="020B0604020202020204" pitchFamily="34" charset="0"/>
            </a:endParaRPr>
          </a:p>
        </p:txBody>
      </p:sp>
    </p:spTree>
    <p:extLst>
      <p:ext uri="{BB962C8B-B14F-4D97-AF65-F5344CB8AC3E}">
        <p14:creationId xmlns:p14="http://schemas.microsoft.com/office/powerpoint/2010/main" val="296717512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5AB408-9A95-4157-B7E9-0EEC1202A321}"/>
              </a:ext>
            </a:extLst>
          </p:cNvPr>
          <p:cNvSpPr>
            <a:spLocks noGrp="1"/>
          </p:cNvSpPr>
          <p:nvPr>
            <p:ph type="ctrTitle"/>
          </p:nvPr>
        </p:nvSpPr>
        <p:spPr/>
        <p:txBody>
          <a:bodyPr/>
          <a:lstStyle/>
          <a:p>
            <a:pPr algn="ctr"/>
            <a:br>
              <a:rPr lang="cs-CZ" dirty="0"/>
            </a:br>
            <a:br>
              <a:rPr lang="cs-CZ" dirty="0"/>
            </a:br>
            <a:br>
              <a:rPr lang="cs-CZ" dirty="0"/>
            </a:br>
            <a:r>
              <a:rPr lang="cs-CZ" sz="3200" dirty="0" err="1"/>
              <a:t>Training</a:t>
            </a:r>
            <a:r>
              <a:rPr lang="cs-CZ" sz="3200" dirty="0"/>
              <a:t> </a:t>
            </a:r>
            <a:r>
              <a:rPr lang="cs-CZ" sz="3200" dirty="0" err="1"/>
              <a:t>Conference</a:t>
            </a:r>
            <a:r>
              <a:rPr lang="cs-CZ" sz="3200" dirty="0"/>
              <a:t>  </a:t>
            </a:r>
            <a:r>
              <a:rPr lang="cs-CZ" sz="3200" dirty="0" err="1"/>
              <a:t>Brussels</a:t>
            </a:r>
            <a:r>
              <a:rPr lang="cs-CZ" sz="3200" dirty="0"/>
              <a:t> 14.12. 2017</a:t>
            </a:r>
            <a:br>
              <a:rPr lang="cs-CZ" dirty="0"/>
            </a:br>
            <a:br>
              <a:rPr lang="cs-CZ" dirty="0"/>
            </a:br>
            <a:r>
              <a:rPr lang="cs-CZ" sz="5000" dirty="0"/>
              <a:t>Czech and </a:t>
            </a:r>
            <a:r>
              <a:rPr lang="cs-CZ" sz="5000" dirty="0" err="1"/>
              <a:t>Slovak</a:t>
            </a:r>
            <a:r>
              <a:rPr lang="cs-CZ" sz="5000" dirty="0"/>
              <a:t> Joint </a:t>
            </a:r>
            <a:r>
              <a:rPr lang="cs-CZ" sz="5000" dirty="0" err="1"/>
              <a:t>Multilateral</a:t>
            </a:r>
            <a:r>
              <a:rPr lang="cs-CZ" sz="5000" dirty="0"/>
              <a:t> </a:t>
            </a:r>
            <a:r>
              <a:rPr lang="cs-CZ" sz="5000" dirty="0" err="1"/>
              <a:t>Course</a:t>
            </a:r>
            <a:endParaRPr lang="cs-CZ" sz="5000" dirty="0"/>
          </a:p>
        </p:txBody>
      </p:sp>
      <p:sp>
        <p:nvSpPr>
          <p:cNvPr id="3" name="Podnadpis 2">
            <a:extLst>
              <a:ext uri="{FF2B5EF4-FFF2-40B4-BE49-F238E27FC236}">
                <a16:creationId xmlns:a16="http://schemas.microsoft.com/office/drawing/2014/main" id="{DEB1FC5E-0C16-43F7-BEA4-1C1C90DDB3AD}"/>
              </a:ext>
            </a:extLst>
          </p:cNvPr>
          <p:cNvSpPr>
            <a:spLocks noGrp="1"/>
          </p:cNvSpPr>
          <p:nvPr>
            <p:ph type="subTitle" idx="1"/>
          </p:nvPr>
        </p:nvSpPr>
        <p:spPr/>
        <p:txBody>
          <a:bodyPr>
            <a:normAutofit fontScale="70000" lnSpcReduction="20000"/>
          </a:bodyPr>
          <a:lstStyle/>
          <a:p>
            <a:pPr algn="ctr"/>
            <a:endParaRPr lang="cs-CZ" dirty="0"/>
          </a:p>
          <a:p>
            <a:pPr algn="ctr"/>
            <a:r>
              <a:rPr lang="cs-CZ" dirty="0"/>
              <a:t>Lenka Vojířová</a:t>
            </a:r>
          </a:p>
          <a:p>
            <a:pPr algn="ctr"/>
            <a:r>
              <a:rPr lang="cs-CZ" dirty="0"/>
              <a:t>Czech Bar </a:t>
            </a:r>
            <a:r>
              <a:rPr lang="cs-CZ" dirty="0" err="1"/>
              <a:t>Association</a:t>
            </a:r>
            <a:endParaRPr lang="cs-CZ" dirty="0"/>
          </a:p>
          <a:p>
            <a:pPr algn="ctr"/>
            <a:r>
              <a:rPr lang="cs-CZ" dirty="0"/>
              <a:t>vojirova@cak.cz</a:t>
            </a:r>
          </a:p>
        </p:txBody>
      </p:sp>
    </p:spTree>
    <p:extLst>
      <p:ext uri="{BB962C8B-B14F-4D97-AF65-F5344CB8AC3E}">
        <p14:creationId xmlns:p14="http://schemas.microsoft.com/office/powerpoint/2010/main" val="34766137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5E2326-A862-401A-AB10-4FE51CE1B308}"/>
              </a:ext>
            </a:extLst>
          </p:cNvPr>
          <p:cNvSpPr txBox="1"/>
          <p:nvPr/>
        </p:nvSpPr>
        <p:spPr>
          <a:xfrm>
            <a:off x="1655763" y="188913"/>
            <a:ext cx="8832850" cy="584200"/>
          </a:xfrm>
          <a:prstGeom prst="rect">
            <a:avLst/>
          </a:prstGeom>
          <a:noFill/>
        </p:spPr>
        <p:txBody>
          <a:bodyPr>
            <a:spAutoFit/>
          </a:bodyPr>
          <a:lstStyle/>
          <a:p>
            <a:pPr algn="ctr">
              <a:defRPr/>
            </a:pPr>
            <a:r>
              <a:rPr lang="sr-Latn-RS" sz="3200" b="1" dirty="0">
                <a:solidFill>
                  <a:srgbClr val="1F497D"/>
                </a:solidFill>
                <a:latin typeface="Calibri"/>
                <a:cs typeface="Arial" panose="020B0604020202020204" pitchFamily="34" charset="0"/>
              </a:rPr>
              <a:t>HELP </a:t>
            </a:r>
            <a:r>
              <a:rPr lang="en-GB" sz="3200" b="1" dirty="0">
                <a:solidFill>
                  <a:srgbClr val="1F497D"/>
                </a:solidFill>
                <a:latin typeface="Calibri"/>
                <a:cs typeface="Arial" panose="020B0604020202020204" pitchFamily="34" charset="0"/>
              </a:rPr>
              <a:t>in the Russian Federation</a:t>
            </a:r>
            <a:endParaRPr lang="en-US" sz="3200" b="1" dirty="0">
              <a:solidFill>
                <a:srgbClr val="1F497D"/>
              </a:solidFill>
              <a:latin typeface="Calibri"/>
              <a:cs typeface="Arial" panose="020B0604020202020204" pitchFamily="34" charset="0"/>
            </a:endParaRPr>
          </a:p>
        </p:txBody>
      </p:sp>
      <p:sp>
        <p:nvSpPr>
          <p:cNvPr id="47107" name="Title 1">
            <a:extLst>
              <a:ext uri="{FF2B5EF4-FFF2-40B4-BE49-F238E27FC236}">
                <a16:creationId xmlns:a16="http://schemas.microsoft.com/office/drawing/2014/main" id="{951A6715-2D66-4A16-AD21-D2E7AE16C6BF}"/>
              </a:ext>
            </a:extLst>
          </p:cNvPr>
          <p:cNvSpPr txBox="1">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400">
              <a:solidFill>
                <a:srgbClr val="000000"/>
              </a:solidFill>
              <a:cs typeface="Arial" panose="020B0604020202020204" pitchFamily="34" charset="0"/>
            </a:endParaRPr>
          </a:p>
        </p:txBody>
      </p:sp>
      <p:pic>
        <p:nvPicPr>
          <p:cNvPr id="47108" name="Picture 4">
            <a:extLst>
              <a:ext uri="{FF2B5EF4-FFF2-40B4-BE49-F238E27FC236}">
                <a16:creationId xmlns:a16="http://schemas.microsoft.com/office/drawing/2014/main" id="{3C15EC81-C1A2-4FD2-98D8-A2CAC6BF3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955676"/>
            <a:ext cx="8832850" cy="5426075"/>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32903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Slide Number Placeholder 3">
            <a:extLst>
              <a:ext uri="{FF2B5EF4-FFF2-40B4-BE49-F238E27FC236}">
                <a16:creationId xmlns:a16="http://schemas.microsoft.com/office/drawing/2014/main" id="{A6E27295-F308-4E95-890D-E91F0B6AC81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0D8D48AF-3283-4D99-A061-6BC288D75189}" type="slidenum">
              <a:rPr lang="de-DE" altLang="en-US" sz="1200">
                <a:solidFill>
                  <a:srgbClr val="898989"/>
                </a:solidFill>
                <a:cs typeface="Arial" panose="020B0604020202020204" pitchFamily="34" charset="0"/>
              </a:rPr>
              <a:pPr fontAlgn="base">
                <a:spcBef>
                  <a:spcPct val="0"/>
                </a:spcBef>
                <a:spcAft>
                  <a:spcPct val="0"/>
                </a:spcAft>
                <a:buNone/>
              </a:pPr>
              <a:t>61</a:t>
            </a:fld>
            <a:endParaRPr lang="de-DE" altLang="en-US" sz="1200">
              <a:solidFill>
                <a:srgbClr val="898989"/>
              </a:solidFill>
              <a:cs typeface="Arial" panose="020B0604020202020204" pitchFamily="34" charset="0"/>
            </a:endParaRPr>
          </a:p>
        </p:txBody>
      </p:sp>
      <p:pic>
        <p:nvPicPr>
          <p:cNvPr id="48131" name="Picture 5">
            <a:extLst>
              <a:ext uri="{FF2B5EF4-FFF2-40B4-BE49-F238E27FC236}">
                <a16:creationId xmlns:a16="http://schemas.microsoft.com/office/drawing/2014/main" id="{95CD8D14-AB4A-499E-A7EE-9958F3B7C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3" y="260350"/>
            <a:ext cx="8147050" cy="6389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919581"/>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DECBD88-65BA-4885-9993-93281650A903}"/>
              </a:ext>
            </a:extLst>
          </p:cNvPr>
          <p:cNvSpPr>
            <a:spLocks noGrp="1"/>
          </p:cNvSpPr>
          <p:nvPr>
            <p:ph type="title"/>
          </p:nvPr>
        </p:nvSpPr>
        <p:spPr/>
        <p:txBody>
          <a:bodyPr/>
          <a:lstStyle/>
          <a:p>
            <a:r>
              <a:rPr lang="sr-Latn-RS" altLang="en-US" sz="3200" b="1">
                <a:solidFill>
                  <a:srgbClr val="1F497D"/>
                </a:solidFill>
                <a:cs typeface="Arial" panose="020B0604020202020204" pitchFamily="34" charset="0"/>
              </a:rPr>
              <a:t>HELP </a:t>
            </a:r>
            <a:r>
              <a:rPr lang="en-GB" altLang="en-US" sz="3200" b="1">
                <a:solidFill>
                  <a:srgbClr val="1F497D"/>
                </a:solidFill>
                <a:cs typeface="Arial" panose="020B0604020202020204" pitchFamily="34" charset="0"/>
              </a:rPr>
              <a:t>in the Russian Federation: </a:t>
            </a:r>
            <a:br>
              <a:rPr lang="en-GB" altLang="en-US" sz="3200" b="1">
                <a:solidFill>
                  <a:srgbClr val="1F497D"/>
                </a:solidFill>
                <a:cs typeface="Arial" panose="020B0604020202020204" pitchFamily="34" charset="0"/>
              </a:rPr>
            </a:br>
            <a:r>
              <a:rPr lang="en-GB" altLang="en-US" sz="3200" b="1">
                <a:solidFill>
                  <a:srgbClr val="1F497D"/>
                </a:solidFill>
                <a:cs typeface="Arial" panose="020B0604020202020204" pitchFamily="34" charset="0"/>
              </a:rPr>
              <a:t>Summary for 2015-2017</a:t>
            </a:r>
            <a:endParaRPr lang="en-US" altLang="en-US"/>
          </a:p>
        </p:txBody>
      </p:sp>
      <p:sp>
        <p:nvSpPr>
          <p:cNvPr id="3" name="Content Placeholder 2">
            <a:extLst>
              <a:ext uri="{FF2B5EF4-FFF2-40B4-BE49-F238E27FC236}">
                <a16:creationId xmlns:a16="http://schemas.microsoft.com/office/drawing/2014/main" id="{41168820-DD68-4E15-8EFB-BEDB1AC87F3E}"/>
              </a:ext>
            </a:extLst>
          </p:cNvPr>
          <p:cNvSpPr>
            <a:spLocks noGrp="1"/>
          </p:cNvSpPr>
          <p:nvPr>
            <p:ph idx="1"/>
          </p:nvPr>
        </p:nvSpPr>
        <p:spPr>
          <a:xfrm>
            <a:off x="2135188" y="1600201"/>
            <a:ext cx="8075612" cy="4525963"/>
          </a:xfrm>
        </p:spPr>
        <p:txBody>
          <a:bodyPr/>
          <a:lstStyle/>
          <a:p>
            <a:pPr>
              <a:buFont typeface="Wingdings" panose="05000000000000000000" pitchFamily="2" charset="2"/>
              <a:buChar char="Ø"/>
              <a:defRPr/>
            </a:pPr>
            <a:r>
              <a:rPr lang="en-US" dirty="0">
                <a:solidFill>
                  <a:srgbClr val="1F497D"/>
                </a:solidFill>
                <a:ea typeface="+mj-ea"/>
                <a:cs typeface="Arial" charset="0"/>
              </a:rPr>
              <a:t> 3 </a:t>
            </a:r>
            <a:r>
              <a:rPr lang="en-US" dirty="0" err="1">
                <a:solidFill>
                  <a:srgbClr val="1F497D"/>
                </a:solidFill>
                <a:ea typeface="+mj-ea"/>
                <a:cs typeface="Arial" charset="0"/>
              </a:rPr>
              <a:t>ToT</a:t>
            </a:r>
            <a:r>
              <a:rPr lang="en-US" dirty="0">
                <a:solidFill>
                  <a:srgbClr val="1F497D"/>
                </a:solidFill>
                <a:ea typeface="+mj-ea"/>
                <a:cs typeface="Arial" charset="0"/>
              </a:rPr>
              <a:t> and 1 HELP Trainers Conference</a:t>
            </a:r>
          </a:p>
          <a:p>
            <a:pPr>
              <a:buFont typeface="Wingdings" panose="05000000000000000000" pitchFamily="2" charset="2"/>
              <a:buChar char="Ø"/>
              <a:defRPr/>
            </a:pPr>
            <a:r>
              <a:rPr lang="en-US" dirty="0">
                <a:solidFill>
                  <a:srgbClr val="1F497D"/>
                </a:solidFill>
                <a:ea typeface="+mj-ea"/>
                <a:cs typeface="Arial" charset="0"/>
              </a:rPr>
              <a:t>17 HELP Courses carried out by HELP trainers</a:t>
            </a:r>
          </a:p>
          <a:p>
            <a:pPr>
              <a:buFont typeface="Wingdings" panose="05000000000000000000" pitchFamily="2" charset="2"/>
              <a:buChar char="Ø"/>
              <a:defRPr/>
            </a:pPr>
            <a:r>
              <a:rPr lang="en-US" dirty="0">
                <a:solidFill>
                  <a:srgbClr val="1F497D"/>
                </a:solidFill>
                <a:ea typeface="+mj-ea"/>
                <a:cs typeface="Arial" charset="0"/>
              </a:rPr>
              <a:t> 907 participants (l</a:t>
            </a:r>
            <a:r>
              <a:rPr lang="en-US" dirty="0">
                <a:solidFill>
                  <a:srgbClr val="1F497D"/>
                </a:solidFill>
                <a:cs typeface="Arial" charset="0"/>
              </a:rPr>
              <a:t>egal professionals, law students, civil servants)</a:t>
            </a:r>
            <a:endParaRPr lang="en-US" dirty="0">
              <a:solidFill>
                <a:srgbClr val="1F497D"/>
              </a:solidFill>
              <a:ea typeface="+mj-ea"/>
              <a:cs typeface="Arial" charset="0"/>
            </a:endParaRPr>
          </a:p>
          <a:p>
            <a:pPr>
              <a:buFont typeface="Wingdings" panose="05000000000000000000" pitchFamily="2" charset="2"/>
              <a:buChar char="Ø"/>
              <a:defRPr/>
            </a:pPr>
            <a:r>
              <a:rPr lang="en-US" dirty="0">
                <a:solidFill>
                  <a:srgbClr val="1F497D"/>
                </a:solidFill>
                <a:ea typeface="+mj-ea"/>
                <a:cs typeface="Arial" charset="0"/>
              </a:rPr>
              <a:t> 2 Courses developed specifically for Russian judges:</a:t>
            </a:r>
          </a:p>
          <a:p>
            <a:pPr lvl="1">
              <a:buFont typeface="Wingdings" panose="05000000000000000000" pitchFamily="2" charset="2"/>
              <a:buChar char="Ø"/>
              <a:defRPr/>
            </a:pPr>
            <a:r>
              <a:rPr lang="en-GB" dirty="0">
                <a:solidFill>
                  <a:srgbClr val="1F497D"/>
                </a:solidFill>
                <a:ea typeface="+mj-ea"/>
                <a:cs typeface="Arial" charset="0"/>
              </a:rPr>
              <a:t>Admissibility of evidence in criminal proceeding </a:t>
            </a:r>
          </a:p>
          <a:p>
            <a:pPr lvl="1">
              <a:buFont typeface="Wingdings" panose="05000000000000000000" pitchFamily="2" charset="2"/>
              <a:buChar char="Ø"/>
              <a:defRPr/>
            </a:pPr>
            <a:r>
              <a:rPr lang="en-GB" dirty="0">
                <a:solidFill>
                  <a:srgbClr val="1F497D"/>
                </a:solidFill>
                <a:ea typeface="+mj-ea"/>
                <a:cs typeface="Arial" charset="0"/>
              </a:rPr>
              <a:t> Reasonable time in criminal proceedings</a:t>
            </a:r>
            <a:endParaRPr lang="en-US" dirty="0">
              <a:solidFill>
                <a:srgbClr val="1F497D"/>
              </a:solidFill>
              <a:ea typeface="+mj-ea"/>
              <a:cs typeface="Arial" charset="0"/>
            </a:endParaRPr>
          </a:p>
          <a:p>
            <a:pPr>
              <a:buFont typeface="Arial" charset="0"/>
              <a:buChar char="•"/>
              <a:defRPr/>
            </a:pPr>
            <a:endParaRPr lang="en-US" dirty="0"/>
          </a:p>
        </p:txBody>
      </p:sp>
      <p:sp>
        <p:nvSpPr>
          <p:cNvPr id="49156" name="Slide Number Placeholder 3">
            <a:extLst>
              <a:ext uri="{FF2B5EF4-FFF2-40B4-BE49-F238E27FC236}">
                <a16:creationId xmlns:a16="http://schemas.microsoft.com/office/drawing/2014/main" id="{ED7744DD-4C7E-427C-BA8B-1E0A349AF0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232378C0-7029-4FF4-865B-10B412D64B65}" type="slidenum">
              <a:rPr lang="de-DE" altLang="en-US" sz="1200">
                <a:solidFill>
                  <a:srgbClr val="898989"/>
                </a:solidFill>
                <a:cs typeface="Arial" panose="020B0604020202020204" pitchFamily="34" charset="0"/>
              </a:rPr>
              <a:pPr fontAlgn="base">
                <a:spcBef>
                  <a:spcPct val="0"/>
                </a:spcBef>
                <a:spcAft>
                  <a:spcPct val="0"/>
                </a:spcAft>
                <a:buNone/>
              </a:pPr>
              <a:t>62</a:t>
            </a:fld>
            <a:endParaRPr lang="de-DE" altLang="en-US" sz="1200">
              <a:solidFill>
                <a:srgbClr val="898989"/>
              </a:solidFill>
              <a:cs typeface="Arial" panose="020B0604020202020204" pitchFamily="34" charset="0"/>
            </a:endParaRPr>
          </a:p>
        </p:txBody>
      </p:sp>
    </p:spTree>
    <p:extLst>
      <p:ext uri="{BB962C8B-B14F-4D97-AF65-F5344CB8AC3E}">
        <p14:creationId xmlns:p14="http://schemas.microsoft.com/office/powerpoint/2010/main" val="77818493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1">
            <a:extLst>
              <a:ext uri="{FF2B5EF4-FFF2-40B4-BE49-F238E27FC236}">
                <a16:creationId xmlns:a16="http://schemas.microsoft.com/office/drawing/2014/main" id="{084E17BD-846D-486C-BB4C-6F4EB14B13FF}"/>
              </a:ext>
            </a:extLst>
          </p:cNvPr>
          <p:cNvSpPr>
            <a:spLocks noChangeArrowheads="1"/>
          </p:cNvSpPr>
          <p:nvPr/>
        </p:nvSpPr>
        <p:spPr bwMode="auto">
          <a:xfrm>
            <a:off x="5584825" y="3244850"/>
            <a:ext cx="184150" cy="368300"/>
          </a:xfrm>
          <a:prstGeom prst="rect">
            <a:avLst/>
          </a:prstGeom>
          <a:noFill/>
          <a:ln>
            <a:noFill/>
          </a:ln>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endParaRPr lang="ka-GE" altLang="en-US" sz="1800" kern="0">
              <a:solidFill>
                <a:prstClr val="black"/>
              </a:solidFill>
              <a:cs typeface="Arial" panose="020B0604020202020204" pitchFamily="34" charset="0"/>
            </a:endParaRPr>
          </a:p>
        </p:txBody>
      </p:sp>
      <p:sp>
        <p:nvSpPr>
          <p:cNvPr id="2" name="Rectangle 1">
            <a:extLst>
              <a:ext uri="{FF2B5EF4-FFF2-40B4-BE49-F238E27FC236}">
                <a16:creationId xmlns:a16="http://schemas.microsoft.com/office/drawing/2014/main" id="{74FD7732-062D-44F0-8CB9-6AEAB97B1189}"/>
              </a:ext>
            </a:extLst>
          </p:cNvPr>
          <p:cNvSpPr/>
          <p:nvPr/>
        </p:nvSpPr>
        <p:spPr>
          <a:xfrm>
            <a:off x="1847850" y="333375"/>
            <a:ext cx="8280400" cy="706438"/>
          </a:xfrm>
          <a:prstGeom prst="rect">
            <a:avLst/>
          </a:prstGeom>
        </p:spPr>
        <p:txBody>
          <a:bodyPr>
            <a:spAutoFit/>
          </a:bodyPr>
          <a:lstStyle/>
          <a:p>
            <a:pPr eaLnBrk="0" hangingPunct="0">
              <a:defRPr/>
            </a:pPr>
            <a:r>
              <a:rPr lang="en-CA" sz="4000" kern="0" dirty="0">
                <a:solidFill>
                  <a:srgbClr val="4BACC6">
                    <a:lumMod val="75000"/>
                  </a:srgbClr>
                </a:solidFill>
                <a:latin typeface="Calibri" panose="020F0502020204030204" pitchFamily="34" charset="0"/>
                <a:cs typeface="Arial" charset="0"/>
              </a:rPr>
              <a:t>HELP </a:t>
            </a:r>
            <a:r>
              <a:rPr lang="en-CA" sz="4000" kern="0" dirty="0">
                <a:solidFill>
                  <a:srgbClr val="4BACC6">
                    <a:lumMod val="75000"/>
                  </a:srgbClr>
                </a:solidFill>
                <a:latin typeface="Calibri" panose="020F0502020204030204" pitchFamily="34" charset="0"/>
                <a:cs typeface="Arial" charset="0"/>
                <a:hlinkClick r:id="rId3"/>
              </a:rPr>
              <a:t>training methodology</a:t>
            </a:r>
            <a:r>
              <a:rPr lang="en-CA" sz="4000" kern="0" dirty="0">
                <a:solidFill>
                  <a:srgbClr val="4BACC6">
                    <a:lumMod val="75000"/>
                  </a:srgbClr>
                </a:solidFill>
                <a:latin typeface="Calibri" panose="020F0502020204030204" pitchFamily="34" charset="0"/>
                <a:cs typeface="Arial" charset="0"/>
              </a:rPr>
              <a:t> –Timeline</a:t>
            </a:r>
            <a:endParaRPr lang="en-GB" sz="4000" kern="0" dirty="0">
              <a:solidFill>
                <a:srgbClr val="2F8CB5"/>
              </a:solidFill>
              <a:latin typeface="Calibri" panose="020F0502020204030204" pitchFamily="34" charset="0"/>
              <a:cs typeface="Arial" charset="0"/>
            </a:endParaRPr>
          </a:p>
        </p:txBody>
      </p:sp>
      <p:graphicFrame>
        <p:nvGraphicFramePr>
          <p:cNvPr id="5" name="Table 4">
            <a:extLst>
              <a:ext uri="{FF2B5EF4-FFF2-40B4-BE49-F238E27FC236}">
                <a16:creationId xmlns:a16="http://schemas.microsoft.com/office/drawing/2014/main" id="{3A5E25E5-1D82-4591-9900-27E867A7CC0D}"/>
              </a:ext>
            </a:extLst>
          </p:cNvPr>
          <p:cNvGraphicFramePr>
            <a:graphicFrameLocks noGrp="1"/>
          </p:cNvGraphicFramePr>
          <p:nvPr/>
        </p:nvGraphicFramePr>
        <p:xfrm>
          <a:off x="1847851" y="1054100"/>
          <a:ext cx="8569325" cy="5118100"/>
        </p:xfrm>
        <a:graphic>
          <a:graphicData uri="http://schemas.openxmlformats.org/drawingml/2006/table">
            <a:tbl>
              <a:tblPr firstRow="1" firstCol="1" bandRow="1"/>
              <a:tblGrid>
                <a:gridCol w="3840333">
                  <a:extLst>
                    <a:ext uri="{9D8B030D-6E8A-4147-A177-3AD203B41FA5}">
                      <a16:colId xmlns:a16="http://schemas.microsoft.com/office/drawing/2014/main" val="20000"/>
                    </a:ext>
                  </a:extLst>
                </a:gridCol>
                <a:gridCol w="3504483">
                  <a:extLst>
                    <a:ext uri="{9D8B030D-6E8A-4147-A177-3AD203B41FA5}">
                      <a16:colId xmlns:a16="http://schemas.microsoft.com/office/drawing/2014/main" val="20001"/>
                    </a:ext>
                  </a:extLst>
                </a:gridCol>
                <a:gridCol w="1224508">
                  <a:extLst>
                    <a:ext uri="{9D8B030D-6E8A-4147-A177-3AD203B41FA5}">
                      <a16:colId xmlns:a16="http://schemas.microsoft.com/office/drawing/2014/main" val="20002"/>
                    </a:ext>
                  </a:extLst>
                </a:gridCol>
              </a:tblGrid>
              <a:tr h="561050">
                <a:tc gridSpan="2">
                  <a:txBody>
                    <a:bodyPr/>
                    <a:lstStyle/>
                    <a:p>
                      <a:pPr algn="ctr">
                        <a:lnSpc>
                          <a:spcPct val="115000"/>
                        </a:lnSpc>
                        <a:spcAft>
                          <a:spcPts val="0"/>
                        </a:spcAft>
                      </a:pPr>
                      <a:r>
                        <a:rPr lang="en-US" sz="1600" b="1" dirty="0">
                          <a:effectLst/>
                          <a:latin typeface="Calibri"/>
                          <a:ea typeface="Times New Roman"/>
                          <a:cs typeface="Calibri"/>
                        </a:rPr>
                        <a:t>Activity</a:t>
                      </a:r>
                      <a:endParaRPr lang="en-US" sz="1600" dirty="0">
                        <a:effectLst/>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n-US"/>
                    </a:p>
                  </a:txBody>
                  <a:tcPr/>
                </a:tc>
                <a:tc>
                  <a:txBody>
                    <a:bodyPr/>
                    <a:lstStyle/>
                    <a:p>
                      <a:pPr algn="ctr">
                        <a:lnSpc>
                          <a:spcPct val="115000"/>
                        </a:lnSpc>
                        <a:spcAft>
                          <a:spcPts val="0"/>
                        </a:spcAft>
                      </a:pPr>
                      <a:r>
                        <a:rPr lang="en-US" sz="1600" b="1" dirty="0">
                          <a:effectLst/>
                          <a:latin typeface="Calibri"/>
                          <a:ea typeface="Times New Roman"/>
                          <a:cs typeface="Calibri"/>
                        </a:rPr>
                        <a:t>Period</a:t>
                      </a:r>
                    </a:p>
                    <a:p>
                      <a:pPr algn="ctr">
                        <a:lnSpc>
                          <a:spcPct val="115000"/>
                        </a:lnSpc>
                        <a:spcAft>
                          <a:spcPts val="0"/>
                        </a:spcAft>
                      </a:pPr>
                      <a:r>
                        <a:rPr lang="en-GB" sz="1600" b="1" dirty="0">
                          <a:effectLst/>
                          <a:latin typeface="Calibri"/>
                          <a:ea typeface="Calibri"/>
                          <a:cs typeface="Times New Roman"/>
                        </a:rPr>
                        <a:t>(Months)</a:t>
                      </a:r>
                      <a:endParaRPr lang="en-US" sz="1600" dirty="0">
                        <a:effectLst/>
                        <a:latin typeface="Calibri"/>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a16="http://schemas.microsoft.com/office/drawing/2014/main" val="10000"/>
                  </a:ext>
                </a:extLst>
              </a:tr>
              <a:tr h="561050">
                <a:tc gridSpan="2">
                  <a:txBody>
                    <a:bodyPr/>
                    <a:lstStyle/>
                    <a:p>
                      <a:pPr algn="l">
                        <a:lnSpc>
                          <a:spcPct val="115000"/>
                        </a:lnSpc>
                        <a:spcAft>
                          <a:spcPts val="0"/>
                        </a:spcAft>
                      </a:pPr>
                      <a:r>
                        <a:rPr lang="en-GB" sz="1600" b="1" dirty="0">
                          <a:effectLst/>
                          <a:latin typeface="+mn-lt"/>
                          <a:ea typeface="Calibri"/>
                          <a:cs typeface="Times New Roman"/>
                        </a:rPr>
                        <a:t>Training Needs Assessment (TNA) </a:t>
                      </a:r>
                      <a:r>
                        <a:rPr lang="en-GB" sz="1600" dirty="0">
                          <a:effectLst/>
                          <a:latin typeface="+mn-lt"/>
                          <a:ea typeface="Calibri"/>
                          <a:cs typeface="Times New Roman"/>
                        </a:rPr>
                        <a:t>– identification of priority topics </a:t>
                      </a:r>
                    </a:p>
                    <a:p>
                      <a:pPr algn="l">
                        <a:lnSpc>
                          <a:spcPct val="115000"/>
                        </a:lnSpc>
                        <a:spcAft>
                          <a:spcPts val="0"/>
                        </a:spcAft>
                      </a:pPr>
                      <a:r>
                        <a:rPr lang="en-GB" sz="1600" b="1" dirty="0">
                          <a:effectLst/>
                          <a:latin typeface="+mn-lt"/>
                          <a:ea typeface="Calibri"/>
                          <a:cs typeface="Times New Roman"/>
                        </a:rPr>
                        <a:t>Selection</a:t>
                      </a:r>
                      <a:r>
                        <a:rPr lang="en-GB" sz="1600" b="1" baseline="0" dirty="0">
                          <a:effectLst/>
                          <a:latin typeface="+mn-lt"/>
                          <a:ea typeface="Calibri"/>
                          <a:cs typeface="Times New Roman"/>
                        </a:rPr>
                        <a:t> of experts/consultants</a:t>
                      </a:r>
                      <a:endParaRPr lang="en-GB" sz="1600" b="1"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40000"/>
                      </a:srgbClr>
                    </a:solidFill>
                  </a:tcPr>
                </a:tc>
                <a:tc hMerge="1">
                  <a:txBody>
                    <a:bodyPr/>
                    <a:lstStyle/>
                    <a:p>
                      <a:endParaRPr lang="en-US"/>
                    </a:p>
                  </a:txBody>
                  <a:tcPr/>
                </a:tc>
                <a:tc>
                  <a:txBody>
                    <a:bodyPr/>
                    <a:lstStyle/>
                    <a:p>
                      <a:pPr algn="ctr">
                        <a:lnSpc>
                          <a:spcPct val="115000"/>
                        </a:lnSpc>
                        <a:spcAft>
                          <a:spcPts val="0"/>
                        </a:spcAft>
                      </a:pP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alpha val="40000"/>
                      </a:srgbClr>
                    </a:solidFill>
                  </a:tcPr>
                </a:tc>
                <a:extLst>
                  <a:ext uri="{0D108BD9-81ED-4DB2-BD59-A6C34878D82A}">
                    <a16:rowId xmlns:a16="http://schemas.microsoft.com/office/drawing/2014/main" val="10001"/>
                  </a:ext>
                </a:extLst>
              </a:tr>
              <a:tr h="343336">
                <a:tc rowSpan="3">
                  <a:txBody>
                    <a:bodyPr/>
                    <a:lstStyle/>
                    <a:p>
                      <a:pPr algn="ctr">
                        <a:lnSpc>
                          <a:spcPct val="115000"/>
                        </a:lnSpc>
                        <a:spcAft>
                          <a:spcPts val="0"/>
                        </a:spcAft>
                      </a:pPr>
                      <a:r>
                        <a:rPr lang="en-US" sz="1600" dirty="0">
                          <a:effectLst/>
                          <a:latin typeface="+mn-lt"/>
                          <a:ea typeface="Times New Roman"/>
                          <a:cs typeface="Calibri"/>
                        </a:rPr>
                        <a:t> </a:t>
                      </a:r>
                      <a:endParaRPr lang="en-US" sz="1600" dirty="0">
                        <a:effectLst/>
                        <a:latin typeface="+mn-lt"/>
                        <a:ea typeface="Calibri"/>
                        <a:cs typeface="Times New Roman"/>
                      </a:endParaRPr>
                    </a:p>
                    <a:p>
                      <a:pPr algn="ctr">
                        <a:lnSpc>
                          <a:spcPct val="115000"/>
                        </a:lnSpc>
                        <a:spcAft>
                          <a:spcPts val="0"/>
                        </a:spcAft>
                      </a:pPr>
                      <a:r>
                        <a:rPr lang="en-US" sz="1600" b="1" dirty="0">
                          <a:effectLst/>
                          <a:latin typeface="+mn-lt"/>
                          <a:ea typeface="Times New Roman"/>
                          <a:cs typeface="Calibri"/>
                        </a:rPr>
                        <a:t>Curriculum development of model course</a:t>
                      </a:r>
                      <a:r>
                        <a:rPr lang="en-US" sz="1600" b="1" baseline="0" dirty="0">
                          <a:effectLst/>
                          <a:latin typeface="+mn-lt"/>
                          <a:ea typeface="Times New Roman"/>
                          <a:cs typeface="Calibri"/>
                        </a:rPr>
                        <a:t> </a:t>
                      </a:r>
                      <a:r>
                        <a:rPr lang="en-GB" sz="1600" dirty="0">
                          <a:effectLst/>
                          <a:latin typeface="+mn-lt"/>
                          <a:ea typeface="Calibri"/>
                          <a:cs typeface="Times New Roman"/>
                        </a:rPr>
                        <a:t>(English)</a:t>
                      </a:r>
                    </a:p>
                    <a:p>
                      <a:pPr algn="ctr">
                        <a:lnSpc>
                          <a:spcPct val="115000"/>
                        </a:lnSpc>
                        <a:spcAft>
                          <a:spcPts val="0"/>
                        </a:spcAft>
                      </a:pP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n-US" sz="1600" dirty="0">
                          <a:effectLst/>
                          <a:latin typeface="+mn-lt"/>
                          <a:ea typeface="Times New Roman"/>
                          <a:cs typeface="Calibri"/>
                        </a:rPr>
                        <a:t>I WG meeting</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n-US" sz="1600" baseline="0" dirty="0">
                          <a:effectLst/>
                          <a:latin typeface="+mn-lt"/>
                          <a:ea typeface="Times New Roman"/>
                          <a:cs typeface="Calibri"/>
                        </a:rPr>
                        <a:t>1-2</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2"/>
                  </a:ext>
                </a:extLst>
              </a:tr>
              <a:tr h="343336">
                <a:tc vMerge="1">
                  <a:txBody>
                    <a:bodyPr/>
                    <a:lstStyle/>
                    <a:p>
                      <a:endParaRPr lang="en-US"/>
                    </a:p>
                  </a:txBody>
                  <a:tcPr/>
                </a:tc>
                <a:tc>
                  <a:txBody>
                    <a:bodyPr/>
                    <a:lstStyle/>
                    <a:p>
                      <a:pPr algn="ctr">
                        <a:lnSpc>
                          <a:spcPct val="115000"/>
                        </a:lnSpc>
                        <a:spcAft>
                          <a:spcPts val="0"/>
                        </a:spcAft>
                      </a:pPr>
                      <a:r>
                        <a:rPr lang="en-US" sz="1600" dirty="0">
                          <a:effectLst/>
                          <a:latin typeface="+mn-lt"/>
                          <a:ea typeface="Times New Roman"/>
                          <a:cs typeface="Calibri"/>
                        </a:rPr>
                        <a:t>II WG meeting</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n-US" sz="1600" dirty="0">
                          <a:effectLst/>
                          <a:latin typeface="+mn-lt"/>
                          <a:ea typeface="Times New Roman"/>
                          <a:cs typeface="Calibri"/>
                        </a:rPr>
                        <a:t>3-4</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r h="470547">
                <a:tc vMerge="1">
                  <a:txBody>
                    <a:bodyPr/>
                    <a:lstStyle/>
                    <a:p>
                      <a:endParaRPr lang="en-US"/>
                    </a:p>
                  </a:txBody>
                  <a:tcPr/>
                </a:tc>
                <a:tc>
                  <a:txBody>
                    <a:bodyPr/>
                    <a:lstStyle/>
                    <a:p>
                      <a:pPr algn="ctr">
                        <a:lnSpc>
                          <a:spcPct val="115000"/>
                        </a:lnSpc>
                        <a:spcAft>
                          <a:spcPts val="0"/>
                        </a:spcAft>
                      </a:pPr>
                      <a:r>
                        <a:rPr lang="en-US" sz="1600" dirty="0">
                          <a:effectLst/>
                          <a:latin typeface="+mn-lt"/>
                          <a:ea typeface="Times New Roman"/>
                          <a:cs typeface="Calibri"/>
                        </a:rPr>
                        <a:t>III WG meeting</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n-US" sz="1600" dirty="0">
                          <a:effectLst/>
                          <a:latin typeface="+mn-lt"/>
                          <a:ea typeface="Times New Roman"/>
                          <a:cs typeface="Calibri"/>
                        </a:rPr>
                        <a:t>5</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4"/>
                  </a:ext>
                </a:extLst>
              </a:tr>
              <a:tr h="561050">
                <a:tc>
                  <a:txBody>
                    <a:bodyPr/>
                    <a:lstStyle/>
                    <a:p>
                      <a:pPr algn="ctr">
                        <a:lnSpc>
                          <a:spcPct val="115000"/>
                        </a:lnSpc>
                        <a:spcAft>
                          <a:spcPts val="0"/>
                        </a:spcAft>
                      </a:pPr>
                      <a:r>
                        <a:rPr lang="en-US" sz="1600" b="1" dirty="0">
                          <a:effectLst/>
                          <a:latin typeface="+mn-lt"/>
                          <a:ea typeface="Times New Roman"/>
                          <a:cs typeface="Calibri"/>
                        </a:rPr>
                        <a:t>Development of articulate version (English)</a:t>
                      </a:r>
                    </a:p>
                    <a:p>
                      <a:pPr algn="ctr">
                        <a:lnSpc>
                          <a:spcPct val="115000"/>
                        </a:lnSpc>
                        <a:spcAft>
                          <a:spcPts val="0"/>
                        </a:spcAft>
                      </a:pPr>
                      <a:r>
                        <a:rPr lang="en-US" sz="1600" i="1" dirty="0">
                          <a:latin typeface="+mn-lt"/>
                        </a:rPr>
                        <a:t> </a:t>
                      </a: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en-US" sz="1600">
                          <a:effectLst/>
                          <a:latin typeface="+mn-lt"/>
                          <a:ea typeface="Times New Roman"/>
                          <a:cs typeface="Calibri"/>
                        </a:rPr>
                        <a:t>Storyboard meeting</a:t>
                      </a:r>
                      <a:endParaRPr lang="en-US" sz="160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15000"/>
                        </a:lnSpc>
                        <a:spcAft>
                          <a:spcPts val="0"/>
                        </a:spcAft>
                      </a:pPr>
                      <a:r>
                        <a:rPr lang="en-US" sz="1600" dirty="0">
                          <a:effectLst/>
                          <a:latin typeface="+mn-lt"/>
                          <a:ea typeface="Times New Roman"/>
                          <a:cs typeface="Calibri"/>
                        </a:rPr>
                        <a:t>6</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5"/>
                  </a:ext>
                </a:extLst>
              </a:tr>
              <a:tr h="343336">
                <a:tc>
                  <a:txBody>
                    <a:bodyPr/>
                    <a:lstStyle/>
                    <a:p>
                      <a:pPr algn="ctr">
                        <a:lnSpc>
                          <a:spcPct val="115000"/>
                        </a:lnSpc>
                        <a:spcAft>
                          <a:spcPts val="0"/>
                        </a:spcAft>
                      </a:pPr>
                      <a:r>
                        <a:rPr lang="en-US" sz="1600" b="1" dirty="0">
                          <a:effectLst/>
                          <a:latin typeface="+mn-lt"/>
                          <a:ea typeface="Times New Roman"/>
                          <a:cs typeface="Calibri"/>
                        </a:rPr>
                        <a:t>Translation into national language</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algn="ctr">
                        <a:lnSpc>
                          <a:spcPct val="115000"/>
                        </a:lnSpc>
                        <a:spcAft>
                          <a:spcPts val="0"/>
                        </a:spcAft>
                      </a:pPr>
                      <a:r>
                        <a:rPr lang="en-US" sz="1600" dirty="0">
                          <a:effectLst/>
                          <a:latin typeface="+mn-lt"/>
                          <a:ea typeface="Times New Roman"/>
                          <a:cs typeface="Calibri"/>
                        </a:rPr>
                        <a:t> </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algn="ctr">
                        <a:lnSpc>
                          <a:spcPct val="115000"/>
                        </a:lnSpc>
                        <a:spcAft>
                          <a:spcPts val="0"/>
                        </a:spcAft>
                      </a:pPr>
                      <a:r>
                        <a:rPr lang="en-US" sz="1600" dirty="0">
                          <a:effectLst/>
                          <a:latin typeface="+mn-lt"/>
                          <a:ea typeface="Times New Roman"/>
                          <a:cs typeface="Calibri"/>
                        </a:rPr>
                        <a:t>7-8</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10006"/>
                  </a:ext>
                </a:extLst>
              </a:tr>
              <a:tr h="561050">
                <a:tc>
                  <a:txBody>
                    <a:bodyPr/>
                    <a:lstStyle/>
                    <a:p>
                      <a:pPr algn="ctr">
                        <a:lnSpc>
                          <a:spcPct val="115000"/>
                        </a:lnSpc>
                        <a:spcAft>
                          <a:spcPts val="0"/>
                        </a:spcAft>
                      </a:pPr>
                      <a:r>
                        <a:rPr lang="en-US" sz="1600" b="1" dirty="0">
                          <a:effectLst/>
                          <a:latin typeface="+mn-lt"/>
                          <a:ea typeface="Times New Roman"/>
                          <a:cs typeface="Calibri"/>
                        </a:rPr>
                        <a:t>Adaptation to national legal order</a:t>
                      </a:r>
                      <a:r>
                        <a:rPr lang="en-US" sz="1600" i="1" dirty="0">
                          <a:latin typeface="+mn-lt"/>
                        </a:rPr>
                        <a:t>  </a:t>
                      </a:r>
                    </a:p>
                    <a:p>
                      <a:pPr algn="ctr">
                        <a:lnSpc>
                          <a:spcPct val="115000"/>
                        </a:lnSpc>
                        <a:spcAft>
                          <a:spcPts val="0"/>
                        </a:spcAft>
                      </a:pPr>
                      <a:r>
                        <a:rPr lang="en-US" sz="1600" i="1" dirty="0">
                          <a:latin typeface="+mn-lt"/>
                        </a:rPr>
                        <a:t>(by HELP trainer)</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en-US" sz="1600" dirty="0">
                          <a:effectLst/>
                          <a:latin typeface="+mn-lt"/>
                          <a:ea typeface="Times New Roman"/>
                          <a:cs typeface="Calibri"/>
                        </a:rPr>
                        <a:t> </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en-US" sz="1600" baseline="0" dirty="0">
                          <a:effectLst/>
                          <a:latin typeface="+mn-lt"/>
                          <a:ea typeface="Times New Roman"/>
                          <a:cs typeface="Calibri"/>
                        </a:rPr>
                        <a:t>8-9</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7"/>
                  </a:ext>
                </a:extLst>
              </a:tr>
              <a:tr h="343336">
                <a:tc rowSpan="4">
                  <a:txBody>
                    <a:bodyPr/>
                    <a:lstStyle/>
                    <a:p>
                      <a:pPr algn="ctr">
                        <a:lnSpc>
                          <a:spcPct val="115000"/>
                        </a:lnSpc>
                        <a:spcAft>
                          <a:spcPts val="0"/>
                        </a:spcAft>
                      </a:pPr>
                      <a:r>
                        <a:rPr lang="en-US" sz="1600" b="1" dirty="0">
                          <a:effectLst/>
                          <a:latin typeface="+mn-lt"/>
                          <a:ea typeface="Times New Roman"/>
                          <a:cs typeface="Calibri"/>
                        </a:rPr>
                        <a:t> </a:t>
                      </a:r>
                      <a:endParaRPr lang="en-US" sz="1600" dirty="0">
                        <a:effectLst/>
                        <a:latin typeface="+mn-lt"/>
                        <a:ea typeface="Calibri"/>
                        <a:cs typeface="Times New Roman"/>
                      </a:endParaRPr>
                    </a:p>
                    <a:p>
                      <a:pPr algn="ctr">
                        <a:lnSpc>
                          <a:spcPct val="115000"/>
                        </a:lnSpc>
                        <a:spcAft>
                          <a:spcPts val="0"/>
                        </a:spcAft>
                      </a:pPr>
                      <a:r>
                        <a:rPr lang="en-US" sz="1600" b="1" dirty="0">
                          <a:effectLst/>
                          <a:latin typeface="+mn-lt"/>
                          <a:ea typeface="Times New Roman"/>
                          <a:cs typeface="Calibri"/>
                        </a:rPr>
                        <a:t>Implementation of the course and validation</a:t>
                      </a:r>
                      <a:r>
                        <a:rPr lang="en-US" sz="1600" b="1" baseline="0" dirty="0">
                          <a:effectLst/>
                          <a:latin typeface="+mn-lt"/>
                          <a:ea typeface="Times New Roman"/>
                          <a:cs typeface="Calibri"/>
                        </a:rPr>
                        <a:t> at national level</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ctr">
                        <a:lnSpc>
                          <a:spcPct val="115000"/>
                        </a:lnSpc>
                        <a:spcAft>
                          <a:spcPts val="0"/>
                        </a:spcAft>
                      </a:pPr>
                      <a:r>
                        <a:rPr lang="en-US" sz="1600" dirty="0">
                          <a:effectLst/>
                          <a:latin typeface="+mn-lt"/>
                          <a:ea typeface="Times New Roman"/>
                          <a:cs typeface="Calibri"/>
                        </a:rPr>
                        <a:t>Selection of participants</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ctr">
                        <a:lnSpc>
                          <a:spcPct val="115000"/>
                        </a:lnSpc>
                        <a:spcAft>
                          <a:spcPts val="0"/>
                        </a:spcAft>
                      </a:pPr>
                      <a:r>
                        <a:rPr lang="en-US" sz="1600" baseline="0" dirty="0">
                          <a:effectLst/>
                          <a:latin typeface="+mn-lt"/>
                          <a:ea typeface="Times New Roman"/>
                          <a:cs typeface="Calibri"/>
                        </a:rPr>
                        <a:t>9</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08"/>
                  </a:ext>
                </a:extLst>
              </a:tr>
              <a:tr h="343336">
                <a:tc vMerge="1">
                  <a:txBody>
                    <a:bodyPr/>
                    <a:lstStyle/>
                    <a:p>
                      <a:endParaRPr lang="en-US"/>
                    </a:p>
                  </a:txBody>
                  <a:tcPr/>
                </a:tc>
                <a:tc>
                  <a:txBody>
                    <a:bodyPr/>
                    <a:lstStyle/>
                    <a:p>
                      <a:pPr algn="ctr">
                        <a:lnSpc>
                          <a:spcPct val="115000"/>
                        </a:lnSpc>
                        <a:spcAft>
                          <a:spcPts val="0"/>
                        </a:spcAft>
                      </a:pPr>
                      <a:r>
                        <a:rPr lang="en-US" sz="1600" dirty="0">
                          <a:effectLst/>
                          <a:latin typeface="+mn-lt"/>
                          <a:ea typeface="Times New Roman"/>
                          <a:cs typeface="Calibri"/>
                        </a:rPr>
                        <a:t>Launch (face-to-face </a:t>
                      </a:r>
                      <a:r>
                        <a:rPr lang="en-US" sz="1600" baseline="0" dirty="0">
                          <a:effectLst/>
                          <a:latin typeface="+mn-lt"/>
                          <a:ea typeface="Times New Roman"/>
                          <a:cs typeface="Calibri"/>
                        </a:rPr>
                        <a:t>event</a:t>
                      </a:r>
                      <a:r>
                        <a:rPr lang="en-US" sz="1600" dirty="0">
                          <a:effectLst/>
                          <a:latin typeface="+mn-lt"/>
                          <a:ea typeface="Times New Roman"/>
                          <a:cs typeface="Calibri"/>
                        </a:rPr>
                        <a:t>) </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ctr">
                        <a:lnSpc>
                          <a:spcPct val="115000"/>
                        </a:lnSpc>
                        <a:spcAft>
                          <a:spcPts val="0"/>
                        </a:spcAft>
                      </a:pPr>
                      <a:r>
                        <a:rPr lang="en-US" sz="1600" dirty="0">
                          <a:effectLst/>
                          <a:latin typeface="+mn-lt"/>
                          <a:ea typeface="Times New Roman"/>
                          <a:cs typeface="Calibri"/>
                        </a:rPr>
                        <a:t>10</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09"/>
                  </a:ext>
                </a:extLst>
              </a:tr>
              <a:tr h="343336">
                <a:tc vMerge="1">
                  <a:txBody>
                    <a:bodyPr/>
                    <a:lstStyle/>
                    <a:p>
                      <a:endParaRPr lang="en-US"/>
                    </a:p>
                  </a:txBody>
                  <a:tcPr/>
                </a:tc>
                <a:tc>
                  <a:txBody>
                    <a:bodyPr/>
                    <a:lstStyle/>
                    <a:p>
                      <a:pPr algn="ctr">
                        <a:lnSpc>
                          <a:spcPct val="115000"/>
                        </a:lnSpc>
                        <a:spcAft>
                          <a:spcPts val="0"/>
                        </a:spcAft>
                      </a:pPr>
                      <a:r>
                        <a:rPr lang="en-US" sz="1600" dirty="0">
                          <a:effectLst/>
                          <a:latin typeface="+mn-lt"/>
                          <a:ea typeface="Times New Roman"/>
                          <a:cs typeface="Calibri"/>
                        </a:rPr>
                        <a:t>Implementation </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ctr">
                        <a:lnSpc>
                          <a:spcPct val="115000"/>
                        </a:lnSpc>
                        <a:spcAft>
                          <a:spcPts val="0"/>
                        </a:spcAft>
                      </a:pPr>
                      <a:r>
                        <a:rPr lang="en-US" sz="1600" dirty="0">
                          <a:effectLst/>
                          <a:latin typeface="+mn-lt"/>
                          <a:ea typeface="Times New Roman"/>
                          <a:cs typeface="Calibri"/>
                        </a:rPr>
                        <a:t>10-14</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10"/>
                  </a:ext>
                </a:extLst>
              </a:tr>
              <a:tr h="343336">
                <a:tc vMerge="1">
                  <a:txBody>
                    <a:bodyPr/>
                    <a:lstStyle/>
                    <a:p>
                      <a:endParaRPr lang="en-US"/>
                    </a:p>
                  </a:txBody>
                  <a:tcPr/>
                </a:tc>
                <a:tc>
                  <a:txBody>
                    <a:bodyPr/>
                    <a:lstStyle/>
                    <a:p>
                      <a:pPr algn="ctr">
                        <a:lnSpc>
                          <a:spcPct val="115000"/>
                        </a:lnSpc>
                        <a:spcAft>
                          <a:spcPts val="0"/>
                        </a:spcAft>
                      </a:pPr>
                      <a:r>
                        <a:rPr lang="en-US" sz="1600" dirty="0">
                          <a:effectLst/>
                          <a:latin typeface="+mn-lt"/>
                          <a:ea typeface="Times New Roman"/>
                          <a:cs typeface="Calibri"/>
                        </a:rPr>
                        <a:t>Certification/Evaluation</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ctr">
                        <a:lnSpc>
                          <a:spcPct val="115000"/>
                        </a:lnSpc>
                        <a:spcAft>
                          <a:spcPts val="0"/>
                        </a:spcAft>
                      </a:pPr>
                      <a:r>
                        <a:rPr lang="en-US" sz="1600" dirty="0">
                          <a:effectLst/>
                          <a:latin typeface="+mn-lt"/>
                          <a:ea typeface="Times New Roman"/>
                          <a:cs typeface="Calibri"/>
                        </a:rPr>
                        <a:t>15</a:t>
                      </a:r>
                      <a:endParaRPr lang="en-US" sz="1600" dirty="0">
                        <a:effectLst/>
                        <a:latin typeface="+mn-lt"/>
                        <a:ea typeface="Calibri"/>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11"/>
                  </a:ext>
                </a:extLst>
              </a:tr>
            </a:tbl>
          </a:graphicData>
        </a:graphic>
      </p:graphicFrame>
      <p:sp>
        <p:nvSpPr>
          <p:cNvPr id="3" name="Oval 2">
            <a:extLst>
              <a:ext uri="{FF2B5EF4-FFF2-40B4-BE49-F238E27FC236}">
                <a16:creationId xmlns:a16="http://schemas.microsoft.com/office/drawing/2014/main" id="{C6E0B0D3-E191-4D6F-9555-8FD1F8673A85}"/>
              </a:ext>
            </a:extLst>
          </p:cNvPr>
          <p:cNvSpPr/>
          <p:nvPr/>
        </p:nvSpPr>
        <p:spPr>
          <a:xfrm>
            <a:off x="1776414" y="1628776"/>
            <a:ext cx="8423275" cy="223202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 name="Oval 6">
            <a:extLst>
              <a:ext uri="{FF2B5EF4-FFF2-40B4-BE49-F238E27FC236}">
                <a16:creationId xmlns:a16="http://schemas.microsoft.com/office/drawing/2014/main" id="{3BB2562E-7190-4799-81EC-40F708C84802}"/>
              </a:ext>
            </a:extLst>
          </p:cNvPr>
          <p:cNvSpPr/>
          <p:nvPr/>
        </p:nvSpPr>
        <p:spPr>
          <a:xfrm>
            <a:off x="5448300" y="6237289"/>
            <a:ext cx="431800" cy="211137"/>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8" name="Oval 7">
            <a:extLst>
              <a:ext uri="{FF2B5EF4-FFF2-40B4-BE49-F238E27FC236}">
                <a16:creationId xmlns:a16="http://schemas.microsoft.com/office/drawing/2014/main" id="{E03568A0-FE0C-473E-902E-A27F17685F1F}"/>
              </a:ext>
            </a:extLst>
          </p:cNvPr>
          <p:cNvSpPr/>
          <p:nvPr/>
        </p:nvSpPr>
        <p:spPr>
          <a:xfrm>
            <a:off x="2033588" y="6237289"/>
            <a:ext cx="431800" cy="211137"/>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50230" name="TextBox 8">
            <a:extLst>
              <a:ext uri="{FF2B5EF4-FFF2-40B4-BE49-F238E27FC236}">
                <a16:creationId xmlns:a16="http://schemas.microsoft.com/office/drawing/2014/main" id="{E9B7F929-D913-43C5-A6AA-7B70BA5C2EC0}"/>
              </a:ext>
            </a:extLst>
          </p:cNvPr>
          <p:cNvSpPr txBox="1">
            <a:spLocks noChangeArrowheads="1"/>
          </p:cNvSpPr>
          <p:nvPr/>
        </p:nvSpPr>
        <p:spPr bwMode="auto">
          <a:xfrm>
            <a:off x="2495551" y="6165850"/>
            <a:ext cx="2879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600">
                <a:solidFill>
                  <a:prstClr val="black"/>
                </a:solidFill>
                <a:cs typeface="Arial" panose="020B0604020202020204" pitchFamily="34" charset="0"/>
              </a:rPr>
              <a:t>Model course (usually in English)</a:t>
            </a:r>
            <a:endParaRPr lang="en-US" altLang="en-US" sz="1600">
              <a:solidFill>
                <a:prstClr val="black"/>
              </a:solidFill>
              <a:cs typeface="Arial" panose="020B0604020202020204" pitchFamily="34" charset="0"/>
            </a:endParaRPr>
          </a:p>
        </p:txBody>
      </p:sp>
      <p:sp>
        <p:nvSpPr>
          <p:cNvPr id="50231" name="TextBox 10">
            <a:extLst>
              <a:ext uri="{FF2B5EF4-FFF2-40B4-BE49-F238E27FC236}">
                <a16:creationId xmlns:a16="http://schemas.microsoft.com/office/drawing/2014/main" id="{CB05B58F-8FC3-48DE-ADE9-3B87C5068BBA}"/>
              </a:ext>
            </a:extLst>
          </p:cNvPr>
          <p:cNvSpPr txBox="1">
            <a:spLocks noChangeArrowheads="1"/>
          </p:cNvSpPr>
          <p:nvPr/>
        </p:nvSpPr>
        <p:spPr bwMode="auto">
          <a:xfrm>
            <a:off x="6096000" y="6218239"/>
            <a:ext cx="4464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400">
                <a:solidFill>
                  <a:prstClr val="black"/>
                </a:solidFill>
                <a:cs typeface="Arial" panose="020B0604020202020204" pitchFamily="34" charset="0"/>
              </a:rPr>
              <a:t>National version (translation of model course + complementing info for national legal context and practice</a:t>
            </a:r>
            <a:endParaRPr lang="en-US" altLang="en-US" sz="1400">
              <a:solidFill>
                <a:prstClr val="black"/>
              </a:solidFill>
              <a:cs typeface="Arial" panose="020B0604020202020204" pitchFamily="34" charset="0"/>
            </a:endParaRPr>
          </a:p>
        </p:txBody>
      </p:sp>
      <p:sp>
        <p:nvSpPr>
          <p:cNvPr id="12" name="Oval 11">
            <a:extLst>
              <a:ext uri="{FF2B5EF4-FFF2-40B4-BE49-F238E27FC236}">
                <a16:creationId xmlns:a16="http://schemas.microsoft.com/office/drawing/2014/main" id="{AC881AD2-9268-45A1-AEED-CBFC49EE7B49}"/>
              </a:ext>
            </a:extLst>
          </p:cNvPr>
          <p:cNvSpPr/>
          <p:nvPr/>
        </p:nvSpPr>
        <p:spPr>
          <a:xfrm>
            <a:off x="1928814" y="3897313"/>
            <a:ext cx="8423275" cy="900112"/>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31061276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91497A7F-59DC-4067-8451-1920BC48AE57}"/>
              </a:ext>
            </a:extLst>
          </p:cNvPr>
          <p:cNvSpPr>
            <a:spLocks noGrp="1"/>
          </p:cNvSpPr>
          <p:nvPr>
            <p:ph type="title"/>
          </p:nvPr>
        </p:nvSpPr>
        <p:spPr/>
        <p:txBody>
          <a:bodyPr/>
          <a:lstStyle/>
          <a:p>
            <a:r>
              <a:rPr lang="en-GB" altLang="en-US">
                <a:solidFill>
                  <a:schemeClr val="tx2"/>
                </a:solidFill>
              </a:rPr>
              <a:t>HELP trainer main functions</a:t>
            </a:r>
            <a:endParaRPr lang="en-US" altLang="en-US">
              <a:solidFill>
                <a:schemeClr val="tx2"/>
              </a:solidFill>
            </a:endParaRPr>
          </a:p>
        </p:txBody>
      </p:sp>
      <p:sp>
        <p:nvSpPr>
          <p:cNvPr id="4" name="Content Placeholder 3">
            <a:extLst>
              <a:ext uri="{FF2B5EF4-FFF2-40B4-BE49-F238E27FC236}">
                <a16:creationId xmlns:a16="http://schemas.microsoft.com/office/drawing/2014/main" id="{80B8EB40-A1F6-4108-B66E-B5B81132A6D3}"/>
              </a:ext>
            </a:extLst>
          </p:cNvPr>
          <p:cNvSpPr>
            <a:spLocks noGrp="1"/>
          </p:cNvSpPr>
          <p:nvPr>
            <p:ph sz="half" idx="2"/>
          </p:nvPr>
        </p:nvSpPr>
        <p:spPr>
          <a:xfrm>
            <a:off x="1981201" y="1565275"/>
            <a:ext cx="7859713" cy="3951288"/>
          </a:xfrm>
        </p:spPr>
        <p:txBody>
          <a:bodyPr/>
          <a:lstStyle/>
          <a:p>
            <a:pPr marL="0" indent="0">
              <a:buNone/>
              <a:defRPr/>
            </a:pPr>
            <a:r>
              <a:rPr lang="en-US" b="1" dirty="0">
                <a:solidFill>
                  <a:schemeClr val="tx2"/>
                </a:solidFill>
              </a:rPr>
              <a:t>1. </a:t>
            </a:r>
            <a:r>
              <a:rPr lang="en-US" b="1" dirty="0">
                <a:solidFill>
                  <a:schemeClr val="tx2"/>
                </a:solidFill>
                <a:effectLst>
                  <a:outerShdw blurRad="38100" dist="38100" dir="2700000" algn="tl">
                    <a:srgbClr val="000000">
                      <a:alpha val="43137"/>
                    </a:srgbClr>
                  </a:outerShdw>
                </a:effectLst>
              </a:rPr>
              <a:t>Proofreading</a:t>
            </a:r>
            <a:endParaRPr lang="en-US" dirty="0">
              <a:solidFill>
                <a:schemeClr val="tx2"/>
              </a:solidFill>
              <a:effectLst>
                <a:outerShdw blurRad="38100" dist="38100" dir="2700000" algn="tl">
                  <a:srgbClr val="000000">
                    <a:alpha val="43137"/>
                  </a:srgbClr>
                </a:outerShdw>
              </a:effectLst>
            </a:endParaRPr>
          </a:p>
          <a:p>
            <a:pPr>
              <a:buFont typeface="Arial" charset="0"/>
              <a:buChar char="•"/>
              <a:defRPr/>
            </a:pPr>
            <a:r>
              <a:rPr lang="en-US" dirty="0">
                <a:solidFill>
                  <a:schemeClr val="tx2"/>
                </a:solidFill>
              </a:rPr>
              <a:t>Review the translation of HELP course (provided by HELP/NTI/BA/University).</a:t>
            </a:r>
          </a:p>
          <a:p>
            <a:pPr marL="0" indent="0">
              <a:buNone/>
              <a:defRPr/>
            </a:pPr>
            <a:r>
              <a:rPr lang="en-US" b="1" dirty="0">
                <a:solidFill>
                  <a:schemeClr val="tx2"/>
                </a:solidFill>
                <a:effectLst>
                  <a:outerShdw blurRad="38100" dist="38100" dir="2700000" algn="tl">
                    <a:srgbClr val="000000">
                      <a:alpha val="43137"/>
                    </a:srgbClr>
                  </a:outerShdw>
                </a:effectLst>
              </a:rPr>
              <a:t>2. Development of the national adaptation</a:t>
            </a:r>
          </a:p>
          <a:p>
            <a:pPr>
              <a:buFont typeface="Arial" charset="0"/>
              <a:buChar char="•"/>
              <a:defRPr/>
            </a:pPr>
            <a:r>
              <a:rPr lang="en-US" dirty="0">
                <a:solidFill>
                  <a:schemeClr val="tx2"/>
                </a:solidFill>
              </a:rPr>
              <a:t>Adapt the model curriculum of the HELP course to the national legal order and needs of targeted legal professionals/law students.</a:t>
            </a:r>
          </a:p>
          <a:p>
            <a:pPr marL="0" indent="0">
              <a:buNone/>
              <a:defRPr/>
            </a:pPr>
            <a:r>
              <a:rPr lang="en-US" b="1" dirty="0">
                <a:solidFill>
                  <a:schemeClr val="tx2"/>
                </a:solidFill>
              </a:rPr>
              <a:t>3. (Usually) participate in the kick-off of the course</a:t>
            </a:r>
          </a:p>
          <a:p>
            <a:pPr marL="0" indent="0">
              <a:buNone/>
              <a:defRPr/>
            </a:pPr>
            <a:r>
              <a:rPr lang="en-US" b="1" dirty="0">
                <a:solidFill>
                  <a:schemeClr val="tx2"/>
                </a:solidFill>
                <a:effectLst>
                  <a:outerShdw blurRad="38100" dist="38100" dir="2700000" algn="tl">
                    <a:srgbClr val="000000">
                      <a:alpha val="43137"/>
                    </a:srgbClr>
                  </a:outerShdw>
                </a:effectLst>
              </a:rPr>
              <a:t>4. Moderate the course in the HELP e-learning platform.</a:t>
            </a:r>
            <a:r>
              <a:rPr lang="en-US" dirty="0">
                <a:solidFill>
                  <a:schemeClr val="tx2"/>
                </a:solidFill>
                <a:effectLst>
                  <a:outerShdw blurRad="38100" dist="38100" dir="2700000" algn="tl">
                    <a:srgbClr val="000000">
                      <a:alpha val="43137"/>
                    </a:srgbClr>
                  </a:outerShdw>
                </a:effectLst>
              </a:rPr>
              <a:t> </a:t>
            </a:r>
            <a:r>
              <a:rPr lang="en-US" dirty="0">
                <a:solidFill>
                  <a:schemeClr val="tx2"/>
                </a:solidFill>
              </a:rPr>
              <a:t>This includes enrolling participants, online moderation over 3 months, and evaluating results.</a:t>
            </a:r>
          </a:p>
          <a:p>
            <a:pPr marL="0" indent="0">
              <a:buNone/>
              <a:defRPr/>
            </a:pPr>
            <a:endParaRPr lang="en-US" dirty="0"/>
          </a:p>
        </p:txBody>
      </p:sp>
    </p:spTree>
    <p:extLst>
      <p:ext uri="{BB962C8B-B14F-4D97-AF65-F5344CB8AC3E}">
        <p14:creationId xmlns:p14="http://schemas.microsoft.com/office/powerpoint/2010/main" val="276297889"/>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C6C3CDD-2624-43AD-80C8-49027045285D}"/>
              </a:ext>
            </a:extLst>
          </p:cNvPr>
          <p:cNvSpPr>
            <a:spLocks noGrp="1" noChangeArrowheads="1"/>
          </p:cNvSpPr>
          <p:nvPr>
            <p:ph type="title"/>
          </p:nvPr>
        </p:nvSpPr>
        <p:spPr>
          <a:xfrm>
            <a:off x="2286001" y="115888"/>
            <a:ext cx="7986713" cy="1143000"/>
          </a:xfrm>
        </p:spPr>
        <p:txBody>
          <a:bodyPr/>
          <a:lstStyle/>
          <a:p>
            <a:pPr eaLnBrk="1" hangingPunct="1">
              <a:defRPr/>
            </a:pPr>
            <a:r>
              <a:rPr lang="en-GB" altLang="en-US" sz="3600" b="1" dirty="0">
                <a:solidFill>
                  <a:schemeClr val="tx2"/>
                </a:solidFill>
                <a:effectLst>
                  <a:outerShdw blurRad="38100" dist="38100" dir="2700000" algn="tl">
                    <a:srgbClr val="000000">
                      <a:alpha val="43137"/>
                    </a:srgbClr>
                  </a:outerShdw>
                </a:effectLst>
                <a:latin typeface="+mn-lt"/>
                <a:ea typeface="+mn-ea"/>
                <a:cs typeface="+mn-cs"/>
              </a:rPr>
              <a:t>Future strategic CCBE-HELP-EU relation</a:t>
            </a:r>
          </a:p>
        </p:txBody>
      </p:sp>
      <p:sp>
        <p:nvSpPr>
          <p:cNvPr id="52227" name="Rectangle 3">
            <a:extLst>
              <a:ext uri="{FF2B5EF4-FFF2-40B4-BE49-F238E27FC236}">
                <a16:creationId xmlns:a16="http://schemas.microsoft.com/office/drawing/2014/main" id="{93C989DD-BC56-4130-B11C-D737F77B4968}"/>
              </a:ext>
            </a:extLst>
          </p:cNvPr>
          <p:cNvSpPr>
            <a:spLocks noGrp="1" noChangeArrowheads="1"/>
          </p:cNvSpPr>
          <p:nvPr>
            <p:ph type="body" idx="1"/>
          </p:nvPr>
        </p:nvSpPr>
        <p:spPr>
          <a:xfrm>
            <a:off x="1814514" y="1125538"/>
            <a:ext cx="8853487" cy="4038600"/>
          </a:xfrm>
        </p:spPr>
        <p:txBody>
          <a:bodyPr/>
          <a:lstStyle/>
          <a:p>
            <a:r>
              <a:rPr lang="en-GB" altLang="en-US" sz="2800">
                <a:solidFill>
                  <a:schemeClr val="tx2"/>
                </a:solidFill>
              </a:rPr>
              <a:t>Objective: better protection of </a:t>
            </a:r>
            <a:r>
              <a:rPr lang="en-GB" altLang="en-US" sz="2800" b="1">
                <a:solidFill>
                  <a:schemeClr val="tx2"/>
                </a:solidFill>
              </a:rPr>
              <a:t>human rights in Europe – </a:t>
            </a:r>
            <a:r>
              <a:rPr lang="en-GB" altLang="en-US" sz="2800">
                <a:solidFill>
                  <a:schemeClr val="tx2"/>
                </a:solidFill>
              </a:rPr>
              <a:t>promoting</a:t>
            </a:r>
            <a:r>
              <a:rPr lang="en-GB" altLang="en-US" sz="2800" b="1">
                <a:solidFill>
                  <a:schemeClr val="tx2"/>
                </a:solidFill>
              </a:rPr>
              <a:t> CoE HELP courses</a:t>
            </a:r>
          </a:p>
          <a:p>
            <a:pPr>
              <a:lnSpc>
                <a:spcPct val="150000"/>
              </a:lnSpc>
            </a:pPr>
            <a:r>
              <a:rPr lang="en-GB" altLang="en-US" sz="2800">
                <a:solidFill>
                  <a:schemeClr val="tx2"/>
                </a:solidFill>
              </a:rPr>
              <a:t>Current projects with EU funding:</a:t>
            </a:r>
          </a:p>
          <a:p>
            <a:pPr marL="742950" lvl="2" indent="-342900"/>
            <a:r>
              <a:rPr lang="en-GB" altLang="en-US">
                <a:solidFill>
                  <a:schemeClr val="tx2"/>
                </a:solidFill>
              </a:rPr>
              <a:t>HELP in the EU</a:t>
            </a:r>
          </a:p>
          <a:p>
            <a:pPr marL="742950" lvl="2" indent="-342900"/>
            <a:r>
              <a:rPr lang="en-GB" altLang="en-US">
                <a:solidFill>
                  <a:schemeClr val="tx2"/>
                </a:solidFill>
              </a:rPr>
              <a:t>HELP radicalisation prevention</a:t>
            </a:r>
          </a:p>
          <a:p>
            <a:pPr marL="457200" lvl="1" indent="-457200">
              <a:buFont typeface="Arial" panose="020B0604020202020204" pitchFamily="34" charset="0"/>
              <a:buChar char="•"/>
            </a:pPr>
            <a:r>
              <a:rPr lang="en-GB" altLang="en-US">
                <a:solidFill>
                  <a:schemeClr val="tx2"/>
                </a:solidFill>
              </a:rPr>
              <a:t>Other donors projects: </a:t>
            </a:r>
            <a:r>
              <a:rPr lang="en-GB" altLang="en-US" sz="2400">
                <a:solidFill>
                  <a:schemeClr val="tx2"/>
                </a:solidFill>
              </a:rPr>
              <a:t>HELP in Russia, HELP in WB and Turkey</a:t>
            </a:r>
          </a:p>
          <a:p>
            <a:pPr marL="457200" lvl="1" indent="-457200">
              <a:buFont typeface="Arial" panose="020B0604020202020204" pitchFamily="34" charset="0"/>
              <a:buChar char="•"/>
            </a:pPr>
            <a:r>
              <a:rPr lang="en-GB" altLang="en-US">
                <a:solidFill>
                  <a:schemeClr val="tx2"/>
                </a:solidFill>
              </a:rPr>
              <a:t>Expanding coverage in CoE MS and beyond (Mediterranean)</a:t>
            </a:r>
          </a:p>
          <a:p>
            <a:pPr marL="457200" lvl="1" indent="-457200">
              <a:buFont typeface="Arial" panose="020B0604020202020204" pitchFamily="34" charset="0"/>
              <a:buChar char="•"/>
            </a:pPr>
            <a:r>
              <a:rPr lang="en-GB" altLang="en-US">
                <a:solidFill>
                  <a:schemeClr val="tx2"/>
                </a:solidFill>
              </a:rPr>
              <a:t>Increased cooperation with Universities</a:t>
            </a:r>
          </a:p>
          <a:p>
            <a:r>
              <a:rPr lang="en-GB" altLang="en-US" sz="2800">
                <a:solidFill>
                  <a:schemeClr val="tx2"/>
                </a:solidFill>
              </a:rPr>
              <a:t>Call for CBBE’s support of a more strategic EU-HELP relationship for </a:t>
            </a:r>
            <a:r>
              <a:rPr lang="en-GB" altLang="en-US" sz="2800" b="1">
                <a:solidFill>
                  <a:schemeClr val="tx2"/>
                </a:solidFill>
              </a:rPr>
              <a:t>more impact in EU… and beyond.</a:t>
            </a:r>
          </a:p>
        </p:txBody>
      </p:sp>
    </p:spTree>
    <p:extLst>
      <p:ext uri="{BB962C8B-B14F-4D97-AF65-F5344CB8AC3E}">
        <p14:creationId xmlns:p14="http://schemas.microsoft.com/office/powerpoint/2010/main" val="63119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feld 3">
            <a:extLst>
              <a:ext uri="{FF2B5EF4-FFF2-40B4-BE49-F238E27FC236}">
                <a16:creationId xmlns:a16="http://schemas.microsoft.com/office/drawing/2014/main" id="{30BDBC6A-8ACC-4E3A-8EF9-EC5675B756CC}"/>
              </a:ext>
            </a:extLst>
          </p:cNvPr>
          <p:cNvSpPr txBox="1">
            <a:spLocks noChangeArrowheads="1"/>
          </p:cNvSpPr>
          <p:nvPr/>
        </p:nvSpPr>
        <p:spPr bwMode="auto">
          <a:xfrm>
            <a:off x="2462213" y="3200401"/>
            <a:ext cx="7269162"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None/>
              <a:defRPr/>
            </a:pPr>
            <a:r>
              <a:rPr lang="en-US" altLang="en-US" b="1" i="1" dirty="0">
                <a:solidFill>
                  <a:srgbClr val="4F81BD">
                    <a:lumMod val="50000"/>
                  </a:srgbClr>
                </a:solidFill>
                <a:cs typeface="Arial" charset="0"/>
              </a:rPr>
              <a:t>Thank you very much for your attention</a:t>
            </a:r>
            <a:r>
              <a:rPr lang="de-DE" altLang="en-US" b="1" i="1" dirty="0">
                <a:solidFill>
                  <a:srgbClr val="4F81BD">
                    <a:lumMod val="50000"/>
                  </a:srgbClr>
                </a:solidFill>
                <a:cs typeface="Arial" charset="0"/>
              </a:rPr>
              <a:t>!</a:t>
            </a:r>
          </a:p>
          <a:p>
            <a:pPr algn="ctr" fontAlgn="base">
              <a:spcBef>
                <a:spcPct val="0"/>
              </a:spcBef>
              <a:spcAft>
                <a:spcPct val="0"/>
              </a:spcAft>
              <a:buNone/>
              <a:defRPr/>
            </a:pPr>
            <a:endParaRPr lang="de-DE" altLang="en-US" sz="4000" b="1" i="1" dirty="0">
              <a:solidFill>
                <a:prstClr val="black"/>
              </a:solidFill>
              <a:cs typeface="Arial" charset="0"/>
            </a:endParaRPr>
          </a:p>
          <a:p>
            <a:pPr algn="ctr" fontAlgn="base">
              <a:spcBef>
                <a:spcPct val="0"/>
              </a:spcBef>
              <a:spcAft>
                <a:spcPct val="0"/>
              </a:spcAft>
              <a:buNone/>
              <a:defRPr/>
            </a:pPr>
            <a:r>
              <a:rPr lang="de-DE" altLang="en-US" sz="2000" b="1" i="1" dirty="0">
                <a:solidFill>
                  <a:srgbClr val="4F81BD">
                    <a:lumMod val="50000"/>
                  </a:srgbClr>
                </a:solidFill>
                <a:cs typeface="Arial" charset="0"/>
              </a:rPr>
              <a:t>HELP Head of Unit: </a:t>
            </a:r>
            <a:r>
              <a:rPr lang="de-DE" altLang="en-US" sz="2000" b="1" i="1" dirty="0">
                <a:solidFill>
                  <a:prstClr val="black"/>
                </a:solidFill>
                <a:cs typeface="Arial" charset="0"/>
                <a:hlinkClick r:id="rId3"/>
              </a:rPr>
              <a:t>Eva.PASTRANA@coe.int</a:t>
            </a:r>
            <a:endParaRPr lang="de-DE" altLang="en-US" sz="2000" b="1" i="1" dirty="0">
              <a:solidFill>
                <a:prstClr val="black"/>
              </a:solidFill>
              <a:cs typeface="Arial" charset="0"/>
            </a:endParaRPr>
          </a:p>
          <a:p>
            <a:pPr algn="ctr" fontAlgn="base">
              <a:spcBef>
                <a:spcPct val="0"/>
              </a:spcBef>
              <a:spcAft>
                <a:spcPct val="0"/>
              </a:spcAft>
              <a:buNone/>
              <a:defRPr/>
            </a:pPr>
            <a:r>
              <a:rPr lang="de-DE" altLang="en-US" sz="2000" b="1" i="1" dirty="0">
                <a:solidFill>
                  <a:prstClr val="black"/>
                </a:solidFill>
                <a:cs typeface="Arial" charset="0"/>
              </a:rPr>
              <a:t>HELP in </a:t>
            </a:r>
            <a:r>
              <a:rPr lang="de-DE" altLang="en-US" sz="2000" b="1" i="1" dirty="0" err="1">
                <a:solidFill>
                  <a:prstClr val="black"/>
                </a:solidFill>
                <a:cs typeface="Arial" charset="0"/>
              </a:rPr>
              <a:t>Russia</a:t>
            </a:r>
            <a:r>
              <a:rPr lang="de-DE" altLang="en-US" sz="2000" b="1" i="1" dirty="0">
                <a:solidFill>
                  <a:prstClr val="black"/>
                </a:solidFill>
                <a:cs typeface="Arial" charset="0"/>
              </a:rPr>
              <a:t>: </a:t>
            </a:r>
            <a:r>
              <a:rPr lang="de-DE" altLang="en-US" sz="2000" b="1" i="1" dirty="0">
                <a:solidFill>
                  <a:prstClr val="black"/>
                </a:solidFill>
                <a:cs typeface="Arial" charset="0"/>
                <a:hlinkClick r:id="rId4"/>
              </a:rPr>
              <a:t>Anastasia.SHADAROVA@coe.int</a:t>
            </a:r>
            <a:endParaRPr lang="de-DE" altLang="en-US" sz="2000" b="1" i="1" dirty="0">
              <a:solidFill>
                <a:prstClr val="black"/>
              </a:solidFill>
              <a:cs typeface="Arial" charset="0"/>
            </a:endParaRPr>
          </a:p>
          <a:p>
            <a:pPr algn="ctr" fontAlgn="base">
              <a:spcBef>
                <a:spcPct val="0"/>
              </a:spcBef>
              <a:spcAft>
                <a:spcPct val="0"/>
              </a:spcAft>
              <a:buNone/>
              <a:defRPr/>
            </a:pPr>
            <a:r>
              <a:rPr lang="de-DE" altLang="en-US" sz="2000" b="1" i="1" dirty="0">
                <a:solidFill>
                  <a:prstClr val="black"/>
                </a:solidFill>
                <a:cs typeface="Arial" charset="0"/>
              </a:rPr>
              <a:t>HELP in Western Balkans: </a:t>
            </a:r>
            <a:r>
              <a:rPr lang="de-DE" altLang="en-US" sz="2000" b="1" i="1" dirty="0">
                <a:solidFill>
                  <a:prstClr val="black"/>
                </a:solidFill>
                <a:cs typeface="Arial" charset="0"/>
                <a:hlinkClick r:id="rId5"/>
              </a:rPr>
              <a:t>Valentina.BOZ@coe.int</a:t>
            </a:r>
            <a:endParaRPr lang="de-DE" altLang="en-US" sz="2000" b="1" i="1" dirty="0">
              <a:solidFill>
                <a:prstClr val="black"/>
              </a:solidFill>
              <a:cs typeface="Arial" charset="0"/>
            </a:endParaRPr>
          </a:p>
          <a:p>
            <a:pPr algn="ctr" fontAlgn="base">
              <a:spcBef>
                <a:spcPct val="0"/>
              </a:spcBef>
              <a:spcAft>
                <a:spcPct val="0"/>
              </a:spcAft>
              <a:buNone/>
              <a:defRPr/>
            </a:pPr>
            <a:r>
              <a:rPr lang="de-DE" altLang="en-US" sz="2000" b="1" i="1" dirty="0">
                <a:solidFill>
                  <a:prstClr val="black"/>
                </a:solidFill>
                <a:cs typeface="Arial" charset="0"/>
              </a:rPr>
              <a:t>HELP in EU - </a:t>
            </a:r>
            <a:r>
              <a:rPr lang="de-DE" altLang="en-US" sz="2000" b="1" i="1" dirty="0" err="1">
                <a:solidFill>
                  <a:prstClr val="black"/>
                </a:solidFill>
                <a:cs typeface="Arial" charset="0"/>
              </a:rPr>
              <a:t>Universities</a:t>
            </a:r>
            <a:r>
              <a:rPr lang="de-DE" altLang="en-US" sz="2000" b="1" i="1" dirty="0">
                <a:solidFill>
                  <a:prstClr val="black"/>
                </a:solidFill>
                <a:cs typeface="Arial" charset="0"/>
              </a:rPr>
              <a:t>: </a:t>
            </a:r>
            <a:r>
              <a:rPr lang="de-DE" altLang="en-US" sz="2000" b="1" i="1" dirty="0">
                <a:solidFill>
                  <a:prstClr val="black"/>
                </a:solidFill>
                <a:cs typeface="Arial" charset="0"/>
                <a:hlinkClick r:id="rId6"/>
              </a:rPr>
              <a:t>Ana.MEDARSKA-LAZOVA@coe.int</a:t>
            </a:r>
            <a:endParaRPr lang="de-DE" altLang="en-US" sz="2000" b="1" i="1" dirty="0">
              <a:solidFill>
                <a:prstClr val="black"/>
              </a:solidFill>
              <a:cs typeface="Arial" charset="0"/>
            </a:endParaRPr>
          </a:p>
          <a:p>
            <a:pPr algn="ctr" fontAlgn="base">
              <a:spcBef>
                <a:spcPct val="0"/>
              </a:spcBef>
              <a:spcAft>
                <a:spcPct val="0"/>
              </a:spcAft>
              <a:buNone/>
              <a:defRPr/>
            </a:pPr>
            <a:r>
              <a:rPr lang="fr-FR" altLang="en-US" sz="2000" b="1" i="1" dirty="0">
                <a:solidFill>
                  <a:prstClr val="black"/>
                </a:solidFill>
                <a:cs typeface="Arial" charset="0"/>
              </a:rPr>
              <a:t>EU-CoE HELP Radicalisation </a:t>
            </a:r>
            <a:r>
              <a:rPr lang="fr-FR" altLang="en-US" sz="2000" b="1" i="1" dirty="0" err="1">
                <a:solidFill>
                  <a:prstClr val="black"/>
                </a:solidFill>
                <a:cs typeface="Arial" charset="0"/>
              </a:rPr>
              <a:t>Prevention</a:t>
            </a:r>
            <a:r>
              <a:rPr lang="fr-FR" altLang="en-US" sz="2000" b="1" i="1" dirty="0">
                <a:solidFill>
                  <a:prstClr val="black"/>
                </a:solidFill>
                <a:cs typeface="Arial" charset="0"/>
              </a:rPr>
              <a:t>: </a:t>
            </a:r>
            <a:r>
              <a:rPr lang="fr-FR" altLang="en-US" sz="2000" b="1" i="1" dirty="0">
                <a:solidFill>
                  <a:prstClr val="black"/>
                </a:solidFill>
                <a:cs typeface="Arial" charset="0"/>
                <a:hlinkClick r:id="rId7"/>
              </a:rPr>
              <a:t>Ana-Maria.TELBIS@coe.int</a:t>
            </a:r>
            <a:endParaRPr lang="fr-FR" altLang="en-US" sz="2000" b="1" i="1" dirty="0">
              <a:solidFill>
                <a:prstClr val="black"/>
              </a:solidFill>
              <a:cs typeface="Arial" charset="0"/>
            </a:endParaRPr>
          </a:p>
          <a:p>
            <a:pPr algn="ctr" fontAlgn="base">
              <a:spcBef>
                <a:spcPct val="0"/>
              </a:spcBef>
              <a:spcAft>
                <a:spcPct val="0"/>
              </a:spcAft>
              <a:buNone/>
              <a:defRPr/>
            </a:pPr>
            <a:endParaRPr lang="de-DE" altLang="en-US" sz="2000" b="1" i="1" dirty="0">
              <a:solidFill>
                <a:prstClr val="black"/>
              </a:solidFill>
              <a:cs typeface="Arial" charset="0"/>
            </a:endParaRPr>
          </a:p>
          <a:p>
            <a:pPr algn="ctr" fontAlgn="base">
              <a:spcBef>
                <a:spcPct val="0"/>
              </a:spcBef>
              <a:spcAft>
                <a:spcPct val="0"/>
              </a:spcAft>
              <a:buNone/>
              <a:defRPr/>
            </a:pPr>
            <a:endParaRPr lang="de-DE" altLang="en-US" sz="4000" b="1" dirty="0">
              <a:solidFill>
                <a:prstClr val="black"/>
              </a:solidFill>
              <a:cs typeface="Arial" charset="0"/>
            </a:endParaRPr>
          </a:p>
        </p:txBody>
      </p:sp>
      <p:sp>
        <p:nvSpPr>
          <p:cNvPr id="53251" name="Foliennummernplatzhalter 5">
            <a:extLst>
              <a:ext uri="{FF2B5EF4-FFF2-40B4-BE49-F238E27FC236}">
                <a16:creationId xmlns:a16="http://schemas.microsoft.com/office/drawing/2014/main" id="{CCA4DE91-7F25-4C92-9557-AC8B644EEC1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949C674C-8CF0-4BAC-9705-5E12A591759E}" type="slidenum">
              <a:rPr lang="de-DE" altLang="en-US" sz="1200">
                <a:solidFill>
                  <a:srgbClr val="898989"/>
                </a:solidFill>
                <a:cs typeface="Arial" panose="020B0604020202020204" pitchFamily="34" charset="0"/>
              </a:rPr>
              <a:pPr fontAlgn="base">
                <a:spcBef>
                  <a:spcPct val="0"/>
                </a:spcBef>
                <a:spcAft>
                  <a:spcPct val="0"/>
                </a:spcAft>
                <a:buNone/>
              </a:pPr>
              <a:t>66</a:t>
            </a:fld>
            <a:endParaRPr lang="de-DE" altLang="en-US" sz="1200">
              <a:solidFill>
                <a:srgbClr val="898989"/>
              </a:solidFill>
              <a:cs typeface="Arial" panose="020B0604020202020204" pitchFamily="34" charset="0"/>
            </a:endParaRPr>
          </a:p>
        </p:txBody>
      </p:sp>
      <p:sp>
        <p:nvSpPr>
          <p:cNvPr id="20484" name="TextBox 1">
            <a:extLst>
              <a:ext uri="{FF2B5EF4-FFF2-40B4-BE49-F238E27FC236}">
                <a16:creationId xmlns:a16="http://schemas.microsoft.com/office/drawing/2014/main" id="{C8A229B1-0413-4188-891C-F0A1A99F298B}"/>
              </a:ext>
            </a:extLst>
          </p:cNvPr>
          <p:cNvSpPr txBox="1">
            <a:spLocks noChangeArrowheads="1"/>
          </p:cNvSpPr>
          <p:nvPr/>
        </p:nvSpPr>
        <p:spPr bwMode="auto">
          <a:xfrm>
            <a:off x="3071814" y="1384300"/>
            <a:ext cx="616743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fontAlgn="base" hangingPunct="1">
              <a:spcBef>
                <a:spcPct val="0"/>
              </a:spcBef>
              <a:spcAft>
                <a:spcPct val="0"/>
              </a:spcAft>
              <a:buNone/>
              <a:defRPr/>
            </a:pPr>
            <a:r>
              <a:rPr lang="en-CA" altLang="en-US" sz="6600" b="1" dirty="0">
                <a:solidFill>
                  <a:srgbClr val="1F497D"/>
                </a:solidFill>
                <a:effectLst>
                  <a:outerShdw blurRad="38100" dist="38100" dir="2700000" algn="tl">
                    <a:srgbClr val="000000">
                      <a:alpha val="43137"/>
                    </a:srgbClr>
                  </a:outerShdw>
                </a:effectLst>
                <a:ea typeface="Arial" charset="0"/>
                <a:cs typeface="Arial" charset="0"/>
              </a:rPr>
              <a:t>HELP </a:t>
            </a:r>
            <a:endParaRPr lang="en-US" altLang="en-US" sz="6600" b="1" dirty="0">
              <a:solidFill>
                <a:srgbClr val="1F497D"/>
              </a:solidFill>
              <a:ea typeface="Arial" charset="0"/>
              <a:cs typeface="Arial" charset="0"/>
            </a:endParaRPr>
          </a:p>
          <a:p>
            <a:pPr algn="ctr" eaLnBrk="1" fontAlgn="base" hangingPunct="1">
              <a:spcBef>
                <a:spcPct val="0"/>
              </a:spcBef>
              <a:spcAft>
                <a:spcPct val="0"/>
              </a:spcAft>
              <a:buNone/>
              <a:defRPr/>
            </a:pPr>
            <a:r>
              <a:rPr lang="en-GB" altLang="en-US" sz="2800" b="1" i="1" dirty="0">
                <a:solidFill>
                  <a:srgbClr val="1F497D"/>
                </a:solidFill>
                <a:ea typeface="Arial" charset="0"/>
                <a:cs typeface="Arial" charset="0"/>
              </a:rPr>
              <a:t>Good training for good judgments</a:t>
            </a:r>
            <a:endParaRPr lang="en-US" altLang="en-US" sz="2800" b="1" i="1" dirty="0">
              <a:solidFill>
                <a:srgbClr val="FFC000"/>
              </a:solidFill>
              <a:ea typeface="Arial" charset="0"/>
              <a:cs typeface="Arial" charset="0"/>
            </a:endParaRPr>
          </a:p>
        </p:txBody>
      </p:sp>
    </p:spTree>
    <p:extLst>
      <p:ext uri="{BB962C8B-B14F-4D97-AF65-F5344CB8AC3E}">
        <p14:creationId xmlns:p14="http://schemas.microsoft.com/office/powerpoint/2010/main" val="590021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a date 3">
            <a:extLst>
              <a:ext uri="{FF2B5EF4-FFF2-40B4-BE49-F238E27FC236}">
                <a16:creationId xmlns:a16="http://schemas.microsoft.com/office/drawing/2014/main" id="{893EE1EC-1507-401F-B98B-8EE466634BE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DBAAF71-7D85-4AAD-BF70-64D1D245BE3C}" type="datetime1">
              <a:rPr lang="fr-FR" altLang="en-US" sz="1000">
                <a:solidFill>
                  <a:srgbClr val="898989"/>
                </a:solidFill>
                <a:latin typeface="Century Gothic" panose="020B0502020202020204" pitchFamily="34" charset="0"/>
                <a:ea typeface="Arial Narrow" panose="020B0606020202030204" pitchFamily="34" charset="0"/>
                <a:cs typeface="Arial" panose="020B0604020202020204" pitchFamily="34" charset="0"/>
              </a:rPr>
              <a:pPr fontAlgn="base">
                <a:spcBef>
                  <a:spcPct val="0"/>
                </a:spcBef>
                <a:spcAft>
                  <a:spcPct val="0"/>
                </a:spcAft>
                <a:buNone/>
              </a:pPr>
              <a:t>12/01/2018</a:t>
            </a:fld>
            <a:endParaRPr lang="fr-FR" altLang="en-US" sz="1000">
              <a:solidFill>
                <a:srgbClr val="898989"/>
              </a:solidFill>
              <a:latin typeface="Century Gothic" panose="020B0502020202020204" pitchFamily="34" charset="0"/>
              <a:ea typeface="Arial Narrow" panose="020B0606020202030204" pitchFamily="34" charset="0"/>
              <a:cs typeface="Arial" panose="020B0604020202020204" pitchFamily="34" charset="0"/>
            </a:endParaRPr>
          </a:p>
        </p:txBody>
      </p:sp>
      <p:sp>
        <p:nvSpPr>
          <p:cNvPr id="8195" name="Espace réservé du numéro de diapositive 5">
            <a:extLst>
              <a:ext uri="{FF2B5EF4-FFF2-40B4-BE49-F238E27FC236}">
                <a16:creationId xmlns:a16="http://schemas.microsoft.com/office/drawing/2014/main" id="{97163F3F-36DD-42D2-B97F-184817BB7E2B}"/>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5156953B-7313-461C-8F57-C887013E8A11}" type="slidenum">
              <a:rPr lang="fr-FR" altLang="en-US" sz="1000">
                <a:solidFill>
                  <a:srgbClr val="898989"/>
                </a:solidFill>
                <a:latin typeface="Century Gothic" panose="020B0502020202020204" pitchFamily="34" charset="0"/>
                <a:ea typeface="Arial Narrow" panose="020B0606020202030204" pitchFamily="34" charset="0"/>
                <a:cs typeface="Arial" panose="020B0604020202020204" pitchFamily="34" charset="0"/>
              </a:rPr>
              <a:pPr fontAlgn="base">
                <a:spcBef>
                  <a:spcPct val="0"/>
                </a:spcBef>
                <a:spcAft>
                  <a:spcPct val="0"/>
                </a:spcAft>
                <a:buNone/>
              </a:pPr>
              <a:t>67</a:t>
            </a:fld>
            <a:endParaRPr lang="fr-FR" altLang="en-US" sz="1000">
              <a:solidFill>
                <a:srgbClr val="898989"/>
              </a:solidFill>
              <a:latin typeface="Century Gothic" panose="020B0502020202020204" pitchFamily="34" charset="0"/>
              <a:ea typeface="Arial Narrow" panose="020B0606020202030204" pitchFamily="34" charset="0"/>
              <a:cs typeface="Arial" panose="020B0604020202020204" pitchFamily="34" charset="0"/>
            </a:endParaRPr>
          </a:p>
        </p:txBody>
      </p:sp>
      <p:sp>
        <p:nvSpPr>
          <p:cNvPr id="2" name="Titre 1">
            <a:extLst>
              <a:ext uri="{FF2B5EF4-FFF2-40B4-BE49-F238E27FC236}">
                <a16:creationId xmlns:a16="http://schemas.microsoft.com/office/drawing/2014/main" id="{7A152C37-E9C8-49F7-9148-80FF8B944E22}"/>
              </a:ext>
            </a:extLst>
          </p:cNvPr>
          <p:cNvSpPr>
            <a:spLocks noGrp="1"/>
          </p:cNvSpPr>
          <p:nvPr>
            <p:ph type="title" idx="4294967295"/>
          </p:nvPr>
        </p:nvSpPr>
        <p:spPr>
          <a:xfrm>
            <a:off x="1524001" y="4238625"/>
            <a:ext cx="9159875" cy="1905000"/>
          </a:xfrm>
        </p:spPr>
        <p:txBody>
          <a:bodyPr>
            <a:normAutofit fontScale="90000"/>
          </a:bodyPr>
          <a:lstStyle/>
          <a:p>
            <a:pPr>
              <a:defRPr/>
            </a:pPr>
            <a:r>
              <a:rPr lang="en-GB" altLang="en-US" sz="4000" dirty="0">
                <a:solidFill>
                  <a:schemeClr val="tx2"/>
                </a:solidFill>
              </a:rPr>
              <a:t>European Programme for </a:t>
            </a:r>
            <a:br>
              <a:rPr lang="en-GB" altLang="en-US" sz="4000" dirty="0">
                <a:solidFill>
                  <a:schemeClr val="tx2"/>
                </a:solidFill>
              </a:rPr>
            </a:br>
            <a:r>
              <a:rPr lang="en-GB" altLang="en-US" sz="3800" b="1" dirty="0">
                <a:solidFill>
                  <a:schemeClr val="tx2"/>
                </a:solidFill>
                <a:effectLst>
                  <a:outerShdw blurRad="38100" dist="38100" dir="2700000" algn="tl">
                    <a:srgbClr val="000000">
                      <a:alpha val="43137"/>
                    </a:srgbClr>
                  </a:outerShdw>
                </a:effectLst>
              </a:rPr>
              <a:t>H</a:t>
            </a:r>
            <a:r>
              <a:rPr lang="en-GB" altLang="en-US" sz="3800" dirty="0">
                <a:solidFill>
                  <a:schemeClr val="tx2"/>
                </a:solidFill>
              </a:rPr>
              <a:t>uman Rights </a:t>
            </a:r>
            <a:r>
              <a:rPr lang="en-GB" altLang="en-US" sz="3800" b="1" dirty="0">
                <a:solidFill>
                  <a:schemeClr val="tx2"/>
                </a:solidFill>
                <a:effectLst>
                  <a:outerShdw blurRad="38100" dist="38100" dir="2700000" algn="tl">
                    <a:srgbClr val="000000">
                      <a:alpha val="43137"/>
                    </a:srgbClr>
                  </a:outerShdw>
                </a:effectLst>
              </a:rPr>
              <a:t>E</a:t>
            </a:r>
            <a:r>
              <a:rPr lang="en-GB" altLang="en-US" sz="3800" dirty="0">
                <a:solidFill>
                  <a:schemeClr val="tx2"/>
                </a:solidFill>
              </a:rPr>
              <a:t>ducation for </a:t>
            </a:r>
            <a:r>
              <a:rPr lang="en-GB" altLang="en-US" sz="3800" b="1" dirty="0">
                <a:solidFill>
                  <a:schemeClr val="tx2"/>
                </a:solidFill>
                <a:effectLst>
                  <a:outerShdw blurRad="38100" dist="38100" dir="2700000" algn="tl">
                    <a:srgbClr val="000000">
                      <a:alpha val="43137"/>
                    </a:srgbClr>
                  </a:outerShdw>
                </a:effectLst>
              </a:rPr>
              <a:t>L</a:t>
            </a:r>
            <a:r>
              <a:rPr lang="en-GB" altLang="en-US" sz="3800" dirty="0">
                <a:solidFill>
                  <a:schemeClr val="tx2"/>
                </a:solidFill>
              </a:rPr>
              <a:t>egal </a:t>
            </a:r>
            <a:r>
              <a:rPr lang="en-GB" altLang="en-US" sz="3800" b="1" dirty="0">
                <a:solidFill>
                  <a:schemeClr val="tx2"/>
                </a:solidFill>
                <a:effectLst>
                  <a:outerShdw blurRad="38100" dist="38100" dir="2700000" algn="tl">
                    <a:srgbClr val="000000">
                      <a:alpha val="43137"/>
                    </a:srgbClr>
                  </a:outerShdw>
                </a:effectLst>
              </a:rPr>
              <a:t>P</a:t>
            </a:r>
            <a:r>
              <a:rPr lang="en-GB" altLang="en-US" sz="3800" dirty="0">
                <a:solidFill>
                  <a:schemeClr val="tx2"/>
                </a:solidFill>
              </a:rPr>
              <a:t>rofessionals </a:t>
            </a:r>
            <a:br>
              <a:rPr lang="en-GB" altLang="en-US" sz="4000" dirty="0">
                <a:solidFill>
                  <a:schemeClr val="tx2"/>
                </a:solidFill>
              </a:rPr>
            </a:br>
            <a:r>
              <a:rPr lang="en-GB" altLang="en-US" sz="4000" b="1" dirty="0">
                <a:solidFill>
                  <a:schemeClr val="tx2"/>
                </a:solidFill>
                <a:effectLst>
                  <a:outerShdw blurRad="38100" dist="38100" dir="2700000" algn="tl">
                    <a:srgbClr val="000000">
                      <a:alpha val="43137"/>
                    </a:srgbClr>
                  </a:outerShdw>
                </a:effectLst>
              </a:rPr>
              <a:t>“HELP”</a:t>
            </a:r>
            <a:br>
              <a:rPr lang="en-GB" altLang="en-US" sz="4000" b="1" dirty="0">
                <a:solidFill>
                  <a:schemeClr val="tx2"/>
                </a:solidFill>
                <a:effectLst>
                  <a:outerShdw blurRad="38100" dist="38100" dir="2700000" algn="tl">
                    <a:srgbClr val="000000">
                      <a:alpha val="43137"/>
                    </a:srgbClr>
                  </a:outerShdw>
                </a:effectLst>
              </a:rPr>
            </a:br>
            <a:r>
              <a:rPr lang="en-GB" altLang="en-US" sz="3100" b="1" dirty="0">
                <a:solidFill>
                  <a:schemeClr val="tx2"/>
                </a:solidFill>
                <a:effectLst>
                  <a:outerShdw blurRad="38100" dist="38100" dir="2700000" algn="tl">
                    <a:srgbClr val="000000">
                      <a:alpha val="43137"/>
                    </a:srgbClr>
                  </a:outerShdw>
                </a:effectLst>
              </a:rPr>
              <a:t>Course on Data Protection and Privacy Rights</a:t>
            </a:r>
            <a:br>
              <a:rPr lang="fr-FR" sz="3200" b="1" dirty="0">
                <a:solidFill>
                  <a:srgbClr val="0D347D"/>
                </a:solidFill>
                <a:latin typeface="Arial Narrow" panose="020B0606020202030204" pitchFamily="34" charset="0"/>
              </a:rPr>
            </a:br>
            <a:br>
              <a:rPr lang="fr-FR" sz="3200" b="1" dirty="0">
                <a:solidFill>
                  <a:srgbClr val="0D347D"/>
                </a:solidFill>
                <a:latin typeface="Arial Narrow" panose="020B0606020202030204" pitchFamily="34" charset="0"/>
              </a:rPr>
            </a:br>
            <a:r>
              <a:rPr lang="fr-FR" sz="2200" dirty="0">
                <a:latin typeface="Arial" panose="020B0604020202020204" pitchFamily="34" charset="0"/>
                <a:cs typeface="Arial" panose="020B0604020202020204" pitchFamily="34" charset="0"/>
              </a:rPr>
              <a:t>Eva Pastrana</a:t>
            </a:r>
          </a:p>
        </p:txBody>
      </p:sp>
      <p:pic>
        <p:nvPicPr>
          <p:cNvPr id="8197" name="Image 2">
            <a:extLst>
              <a:ext uri="{FF2B5EF4-FFF2-40B4-BE49-F238E27FC236}">
                <a16:creationId xmlns:a16="http://schemas.microsoft.com/office/drawing/2014/main" id="{D16E753A-6C5B-4F9A-8B34-AE0EC157B7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588"/>
            <a:ext cx="9159875"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6777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5">
            <a:extLst>
              <a:ext uri="{FF2B5EF4-FFF2-40B4-BE49-F238E27FC236}">
                <a16:creationId xmlns:a16="http://schemas.microsoft.com/office/drawing/2014/main" id="{731E0959-BD6D-4AC1-9C86-7837269CBB6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pPr>
            <a:fld id="{82722F2E-E03C-4123-AAD1-40A98A027D2E}" type="slidenum">
              <a:rPr lang="fr-FR" altLang="en-US" sz="1000">
                <a:solidFill>
                  <a:srgbClr val="898989"/>
                </a:solidFill>
                <a:latin typeface="Arial Narrow" panose="020B0606020202030204" pitchFamily="34" charset="0"/>
                <a:ea typeface="Arial Narrow" panose="020B0606020202030204" pitchFamily="34" charset="0"/>
                <a:cs typeface="Arial" panose="020B0604020202020204" pitchFamily="34" charset="0"/>
              </a:rPr>
              <a:pPr fontAlgn="base">
                <a:lnSpc>
                  <a:spcPct val="100000"/>
                </a:lnSpc>
                <a:spcBef>
                  <a:spcPct val="0"/>
                </a:spcBef>
                <a:spcAft>
                  <a:spcPct val="0"/>
                </a:spcAft>
                <a:buNone/>
              </a:pPr>
              <a:t>68</a:t>
            </a:fld>
            <a:endParaRPr lang="fr-FR" altLang="en-US" sz="1000">
              <a:solidFill>
                <a:srgbClr val="898989"/>
              </a:solidFill>
              <a:latin typeface="Arial Narrow" panose="020B0606020202030204" pitchFamily="34" charset="0"/>
              <a:ea typeface="Arial Narrow" panose="020B0606020202030204" pitchFamily="34" charset="0"/>
              <a:cs typeface="Arial" panose="020B0604020202020204" pitchFamily="34" charset="0"/>
            </a:endParaRPr>
          </a:p>
        </p:txBody>
      </p:sp>
      <p:sp>
        <p:nvSpPr>
          <p:cNvPr id="9219" name="Titre 2">
            <a:extLst>
              <a:ext uri="{FF2B5EF4-FFF2-40B4-BE49-F238E27FC236}">
                <a16:creationId xmlns:a16="http://schemas.microsoft.com/office/drawing/2014/main" id="{0EF88361-A3B6-42CA-91E1-7D0BFE6A5921}"/>
              </a:ext>
            </a:extLst>
          </p:cNvPr>
          <p:cNvSpPr txBox="1">
            <a:spLocks/>
          </p:cNvSpPr>
          <p:nvPr/>
        </p:nvSpPr>
        <p:spPr bwMode="auto">
          <a:xfrm>
            <a:off x="5995988" y="274639"/>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fontAlgn="base">
              <a:lnSpc>
                <a:spcPct val="100000"/>
              </a:lnSpc>
              <a:spcBef>
                <a:spcPct val="0"/>
              </a:spcBef>
              <a:spcAft>
                <a:spcPct val="0"/>
              </a:spcAft>
              <a:buNone/>
            </a:pPr>
            <a:r>
              <a:rPr lang="fr-FR" altLang="en-US" sz="2400">
                <a:solidFill>
                  <a:srgbClr val="FFFFFF"/>
                </a:solidFill>
                <a:latin typeface="Arial Narrow" panose="020B0606020202030204" pitchFamily="34" charset="0"/>
                <a:cs typeface="Arial" panose="020B0604020202020204" pitchFamily="34" charset="0"/>
              </a:rPr>
              <a:t>Overview</a:t>
            </a:r>
          </a:p>
        </p:txBody>
      </p:sp>
      <p:sp>
        <p:nvSpPr>
          <p:cNvPr id="6" name="Content Placeholder 2">
            <a:extLst>
              <a:ext uri="{FF2B5EF4-FFF2-40B4-BE49-F238E27FC236}">
                <a16:creationId xmlns:a16="http://schemas.microsoft.com/office/drawing/2014/main" id="{8B1805BC-D267-4F5F-B113-E722310D965D}"/>
              </a:ext>
            </a:extLst>
          </p:cNvPr>
          <p:cNvSpPr>
            <a:spLocks noGrp="1"/>
          </p:cNvSpPr>
          <p:nvPr>
            <p:ph idx="1"/>
          </p:nvPr>
        </p:nvSpPr>
        <p:spPr>
          <a:xfrm>
            <a:off x="1992313" y="1223963"/>
            <a:ext cx="5765800" cy="5041900"/>
          </a:xfrm>
        </p:spPr>
        <p:txBody>
          <a:bodyPr>
            <a:noAutofit/>
          </a:bodyPr>
          <a:lstStyle/>
          <a:p>
            <a:pPr eaLnBrk="1" fontAlgn="auto" hangingPunct="1">
              <a:lnSpc>
                <a:spcPct val="270000"/>
              </a:lnSpc>
              <a:spcAft>
                <a:spcPts val="0"/>
              </a:spcAft>
              <a:buFont typeface="Wingdings" panose="05000000000000000000" pitchFamily="2" charset="2"/>
              <a:buChar char="q"/>
              <a:defRPr/>
            </a:pPr>
            <a:r>
              <a:rPr lang="en-GB" b="1" dirty="0">
                <a:solidFill>
                  <a:schemeClr val="accent1">
                    <a:lumMod val="50000"/>
                  </a:schemeClr>
                </a:solidFill>
              </a:rPr>
              <a:t> What is HELP?</a:t>
            </a:r>
          </a:p>
          <a:p>
            <a:pPr eaLnBrk="1" fontAlgn="auto" hangingPunct="1">
              <a:lnSpc>
                <a:spcPct val="270000"/>
              </a:lnSpc>
              <a:spcAft>
                <a:spcPts val="0"/>
              </a:spcAft>
              <a:buFont typeface="Wingdings" panose="05000000000000000000" pitchFamily="2" charset="2"/>
              <a:buChar char="q"/>
              <a:defRPr/>
            </a:pPr>
            <a:r>
              <a:rPr lang="en-GB" b="1" dirty="0">
                <a:solidFill>
                  <a:schemeClr val="accent1">
                    <a:lumMod val="50000"/>
                  </a:schemeClr>
                </a:solidFill>
              </a:rPr>
              <a:t>HELP courses </a:t>
            </a:r>
          </a:p>
          <a:p>
            <a:pPr lvl="1" eaLnBrk="1" fontAlgn="auto" hangingPunct="1">
              <a:lnSpc>
                <a:spcPct val="270000"/>
              </a:lnSpc>
              <a:spcAft>
                <a:spcPts val="0"/>
              </a:spcAft>
              <a:buFont typeface="Wingdings" panose="05000000000000000000" pitchFamily="2" charset="2"/>
              <a:buChar char="q"/>
              <a:defRPr/>
            </a:pPr>
            <a:r>
              <a:rPr lang="en-GB" b="1" dirty="0">
                <a:solidFill>
                  <a:schemeClr val="accent1">
                    <a:lumMod val="50000"/>
                  </a:schemeClr>
                </a:solidFill>
              </a:rPr>
              <a:t>Data Protection and Privacy Rights </a:t>
            </a:r>
          </a:p>
          <a:p>
            <a:pPr lvl="1" eaLnBrk="1" fontAlgn="auto" hangingPunct="1">
              <a:lnSpc>
                <a:spcPct val="100000"/>
              </a:lnSpc>
              <a:spcBef>
                <a:spcPts val="0"/>
              </a:spcBef>
              <a:spcAft>
                <a:spcPts val="0"/>
              </a:spcAft>
              <a:buFont typeface="Wingdings" panose="05000000000000000000" pitchFamily="2" charset="2"/>
              <a:buChar char="q"/>
              <a:defRPr/>
            </a:pPr>
            <a:endParaRPr lang="en-GB" b="1" dirty="0">
              <a:solidFill>
                <a:schemeClr val="accent1">
                  <a:lumMod val="50000"/>
                </a:schemeClr>
              </a:solidFill>
            </a:endParaRPr>
          </a:p>
          <a:p>
            <a:pPr lvl="1" eaLnBrk="1" fontAlgn="auto" hangingPunct="1">
              <a:lnSpc>
                <a:spcPct val="100000"/>
              </a:lnSpc>
              <a:spcBef>
                <a:spcPts val="0"/>
              </a:spcBef>
              <a:spcAft>
                <a:spcPts val="0"/>
              </a:spcAft>
              <a:buFont typeface="Wingdings" panose="05000000000000000000" pitchFamily="2" charset="2"/>
              <a:buChar char="q"/>
              <a:defRPr/>
            </a:pPr>
            <a:r>
              <a:rPr lang="en-GB" b="1" dirty="0">
                <a:solidFill>
                  <a:schemeClr val="accent1">
                    <a:lumMod val="50000"/>
                  </a:schemeClr>
                </a:solidFill>
              </a:rPr>
              <a:t>International Cooperation in Criminal Matters</a:t>
            </a:r>
          </a:p>
          <a:p>
            <a:pPr eaLnBrk="1" fontAlgn="auto" hangingPunct="1">
              <a:lnSpc>
                <a:spcPct val="150000"/>
              </a:lnSpc>
              <a:spcAft>
                <a:spcPts val="0"/>
              </a:spcAft>
              <a:buFont typeface="Wingdings" panose="05000000000000000000" pitchFamily="2" charset="2"/>
              <a:buChar char="q"/>
              <a:defRPr/>
            </a:pPr>
            <a:endParaRPr lang="en-GB" dirty="0">
              <a:solidFill>
                <a:schemeClr val="accent1">
                  <a:lumMod val="50000"/>
                </a:schemeClr>
              </a:solidFill>
            </a:endParaRPr>
          </a:p>
          <a:p>
            <a:pPr eaLnBrk="1" fontAlgn="auto" hangingPunct="1">
              <a:spcAft>
                <a:spcPts val="0"/>
              </a:spcAft>
              <a:defRPr/>
            </a:pPr>
            <a:endParaRPr lang="en-GB" dirty="0">
              <a:solidFill>
                <a:srgbClr val="FFC000"/>
              </a:solidFill>
            </a:endParaRPr>
          </a:p>
          <a:p>
            <a:pPr marL="0" indent="0" algn="just" eaLnBrk="1" fontAlgn="auto" hangingPunct="1">
              <a:spcAft>
                <a:spcPts val="0"/>
              </a:spcAft>
              <a:buNone/>
              <a:defRPr/>
            </a:pPr>
            <a:endParaRPr lang="en-US" i="1" dirty="0"/>
          </a:p>
        </p:txBody>
      </p:sp>
      <p:pic>
        <p:nvPicPr>
          <p:cNvPr id="9221" name="Picture 3">
            <a:extLst>
              <a:ext uri="{FF2B5EF4-FFF2-40B4-BE49-F238E27FC236}">
                <a16:creationId xmlns:a16="http://schemas.microsoft.com/office/drawing/2014/main" id="{31865904-57C0-46BB-9699-21B3F9578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970"/>
          <a:stretch>
            <a:fillRect/>
          </a:stretch>
        </p:blipFill>
        <p:spPr bwMode="auto">
          <a:xfrm>
            <a:off x="8850313" y="1196975"/>
            <a:ext cx="1566862" cy="1639888"/>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9222" name="Picture 9">
            <a:extLst>
              <a:ext uri="{FF2B5EF4-FFF2-40B4-BE49-F238E27FC236}">
                <a16:creationId xmlns:a16="http://schemas.microsoft.com/office/drawing/2014/main" id="{BA00B747-74EB-458A-980B-79B366F74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2997200"/>
            <a:ext cx="2416175"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15">
            <a:extLst>
              <a:ext uri="{FF2B5EF4-FFF2-40B4-BE49-F238E27FC236}">
                <a16:creationId xmlns:a16="http://schemas.microsoft.com/office/drawing/2014/main" id="{DE293B92-73B6-4178-86EE-9647A2CB4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0363" y="5013326"/>
            <a:ext cx="2436812" cy="162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7171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3">
            <a:extLst>
              <a:ext uri="{FF2B5EF4-FFF2-40B4-BE49-F238E27FC236}">
                <a16:creationId xmlns:a16="http://schemas.microsoft.com/office/drawing/2014/main" id="{2A60E0D4-B9CA-4546-A405-5330C4F1AA3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pPr>
            <a:fld id="{D64CE63F-8EBC-4A8D-8C55-89271EA5E808}" type="slidenum">
              <a:rPr lang="fr-FR" altLang="en-US" sz="1000">
                <a:solidFill>
                  <a:srgbClr val="898989"/>
                </a:solidFill>
                <a:latin typeface="Arial Narrow" panose="020B0606020202030204" pitchFamily="34" charset="0"/>
                <a:ea typeface="Arial Narrow" panose="020B0606020202030204" pitchFamily="34" charset="0"/>
                <a:cs typeface="Arial" panose="020B0604020202020204" pitchFamily="34" charset="0"/>
              </a:rPr>
              <a:pPr fontAlgn="base">
                <a:lnSpc>
                  <a:spcPct val="100000"/>
                </a:lnSpc>
                <a:spcBef>
                  <a:spcPct val="0"/>
                </a:spcBef>
                <a:spcAft>
                  <a:spcPct val="0"/>
                </a:spcAft>
                <a:buNone/>
              </a:pPr>
              <a:t>69</a:t>
            </a:fld>
            <a:endParaRPr lang="fr-FR" altLang="en-US" sz="1000">
              <a:solidFill>
                <a:srgbClr val="898989"/>
              </a:solidFill>
              <a:latin typeface="Arial Narrow" panose="020B0606020202030204" pitchFamily="34" charset="0"/>
              <a:ea typeface="Arial Narrow" panose="020B0606020202030204" pitchFamily="34" charset="0"/>
              <a:cs typeface="Arial" panose="020B0604020202020204" pitchFamily="34" charset="0"/>
            </a:endParaRPr>
          </a:p>
        </p:txBody>
      </p:sp>
      <p:pic>
        <p:nvPicPr>
          <p:cNvPr id="10243" name="Image 5">
            <a:extLst>
              <a:ext uri="{FF2B5EF4-FFF2-40B4-BE49-F238E27FC236}">
                <a16:creationId xmlns:a16="http://schemas.microsoft.com/office/drawing/2014/main" id="{7B7D8DDE-044D-4CA5-98F3-18F0C5AFA0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35076"/>
            <a:ext cx="229235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62625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F03DBB-B913-4987-8B6E-CD00B96004DF}"/>
              </a:ext>
            </a:extLst>
          </p:cNvPr>
          <p:cNvSpPr>
            <a:spLocks noGrp="1"/>
          </p:cNvSpPr>
          <p:nvPr>
            <p:ph type="title"/>
          </p:nvPr>
        </p:nvSpPr>
        <p:spPr/>
        <p:txBody>
          <a:bodyPr/>
          <a:lstStyle/>
          <a:p>
            <a:pPr algn="ctr"/>
            <a:r>
              <a:rPr lang="cs-CZ" dirty="0"/>
              <a:t>HELP – </a:t>
            </a:r>
            <a:r>
              <a:rPr lang="cs-CZ" dirty="0" err="1"/>
              <a:t>Human</a:t>
            </a:r>
            <a:r>
              <a:rPr lang="cs-CZ" dirty="0"/>
              <a:t> </a:t>
            </a:r>
            <a:r>
              <a:rPr lang="cs-CZ" dirty="0" err="1"/>
              <a:t>Rights</a:t>
            </a:r>
            <a:r>
              <a:rPr lang="cs-CZ" dirty="0"/>
              <a:t> </a:t>
            </a:r>
            <a:r>
              <a:rPr lang="cs-CZ" dirty="0" err="1"/>
              <a:t>Education</a:t>
            </a:r>
            <a:r>
              <a:rPr lang="cs-CZ" dirty="0"/>
              <a:t> </a:t>
            </a:r>
            <a:r>
              <a:rPr lang="cs-CZ" dirty="0" err="1"/>
              <a:t>for</a:t>
            </a:r>
            <a:r>
              <a:rPr lang="cs-CZ" dirty="0"/>
              <a:t> </a:t>
            </a:r>
            <a:r>
              <a:rPr lang="cs-CZ" dirty="0" err="1"/>
              <a:t>Legal</a:t>
            </a:r>
            <a:r>
              <a:rPr lang="cs-CZ" dirty="0"/>
              <a:t> </a:t>
            </a:r>
            <a:r>
              <a:rPr lang="cs-CZ" dirty="0" err="1"/>
              <a:t>Professionals</a:t>
            </a:r>
            <a:endParaRPr lang="cs-CZ" dirty="0"/>
          </a:p>
        </p:txBody>
      </p:sp>
      <p:sp>
        <p:nvSpPr>
          <p:cNvPr id="3" name="Zástupný symbol pro obsah 2">
            <a:extLst>
              <a:ext uri="{FF2B5EF4-FFF2-40B4-BE49-F238E27FC236}">
                <a16:creationId xmlns:a16="http://schemas.microsoft.com/office/drawing/2014/main" id="{61B50266-A0FF-4770-96DD-83EF53C71501}"/>
              </a:ext>
            </a:extLst>
          </p:cNvPr>
          <p:cNvSpPr>
            <a:spLocks noGrp="1"/>
          </p:cNvSpPr>
          <p:nvPr>
            <p:ph idx="1"/>
          </p:nvPr>
        </p:nvSpPr>
        <p:spPr/>
        <p:txBody>
          <a:bodyPr/>
          <a:lstStyle/>
          <a:p>
            <a:r>
              <a:rPr lang="cs-CZ" dirty="0"/>
              <a:t>HELP in </a:t>
            </a:r>
            <a:r>
              <a:rPr lang="cs-CZ" dirty="0" err="1"/>
              <a:t>the</a:t>
            </a:r>
            <a:r>
              <a:rPr lang="cs-CZ" dirty="0"/>
              <a:t> 28 (Jiří Novák – Czech </a:t>
            </a:r>
            <a:r>
              <a:rPr lang="cs-CZ" dirty="0" err="1"/>
              <a:t>InfoPoint</a:t>
            </a:r>
            <a:r>
              <a:rPr lang="cs-CZ" dirty="0"/>
              <a:t> and </a:t>
            </a:r>
            <a:r>
              <a:rPr lang="cs-CZ" dirty="0" err="1"/>
              <a:t>National</a:t>
            </a:r>
            <a:r>
              <a:rPr lang="cs-CZ" dirty="0"/>
              <a:t> Tutor, Michaela </a:t>
            </a:r>
            <a:r>
              <a:rPr lang="cs-CZ" dirty="0" err="1"/>
              <a:t>Chladeková</a:t>
            </a:r>
            <a:r>
              <a:rPr lang="cs-CZ" dirty="0"/>
              <a:t> – </a:t>
            </a:r>
            <a:r>
              <a:rPr lang="cs-CZ" dirty="0" err="1"/>
              <a:t>Slovak</a:t>
            </a:r>
            <a:r>
              <a:rPr lang="cs-CZ" dirty="0"/>
              <a:t> </a:t>
            </a:r>
            <a:r>
              <a:rPr lang="cs-CZ" dirty="0" err="1"/>
              <a:t>InfoPoint</a:t>
            </a:r>
            <a:r>
              <a:rPr lang="cs-CZ" dirty="0"/>
              <a:t>)</a:t>
            </a:r>
          </a:p>
          <a:p>
            <a:r>
              <a:rPr lang="cs-CZ" dirty="0" err="1"/>
              <a:t>Course</a:t>
            </a:r>
            <a:r>
              <a:rPr lang="cs-CZ" dirty="0"/>
              <a:t> on Data </a:t>
            </a:r>
            <a:r>
              <a:rPr lang="cs-CZ" dirty="0" err="1"/>
              <a:t>protection</a:t>
            </a:r>
            <a:r>
              <a:rPr lang="cs-CZ" dirty="0"/>
              <a:t> and </a:t>
            </a:r>
            <a:r>
              <a:rPr lang="cs-CZ" dirty="0" err="1"/>
              <a:t>Privacy</a:t>
            </a:r>
            <a:r>
              <a:rPr lang="cs-CZ" dirty="0"/>
              <a:t> </a:t>
            </a:r>
            <a:r>
              <a:rPr lang="cs-CZ" dirty="0" err="1"/>
              <a:t>Rights</a:t>
            </a:r>
            <a:endParaRPr lang="cs-CZ" dirty="0"/>
          </a:p>
          <a:p>
            <a:r>
              <a:rPr lang="cs-CZ" dirty="0" err="1"/>
              <a:t>Current</a:t>
            </a:r>
            <a:r>
              <a:rPr lang="cs-CZ" dirty="0"/>
              <a:t> </a:t>
            </a:r>
            <a:r>
              <a:rPr lang="cs-CZ" dirty="0" err="1"/>
              <a:t>topic</a:t>
            </a:r>
            <a:r>
              <a:rPr lang="cs-CZ" dirty="0"/>
              <a:t> (GDPR </a:t>
            </a:r>
            <a:r>
              <a:rPr lang="cs-CZ" dirty="0" err="1"/>
              <a:t>etc</a:t>
            </a:r>
            <a:r>
              <a:rPr lang="cs-CZ" dirty="0"/>
              <a:t>.)</a:t>
            </a:r>
          </a:p>
          <a:p>
            <a:pPr marL="0" indent="0">
              <a:buNone/>
            </a:pPr>
            <a:endParaRPr lang="cs-CZ" dirty="0"/>
          </a:p>
        </p:txBody>
      </p:sp>
      <p:pic>
        <p:nvPicPr>
          <p:cNvPr id="4" name="Obrázek 3">
            <a:extLst>
              <a:ext uri="{FF2B5EF4-FFF2-40B4-BE49-F238E27FC236}">
                <a16:creationId xmlns:a16="http://schemas.microsoft.com/office/drawing/2014/main" id="{31997664-3806-4B40-A01A-EEE3D637A881}"/>
              </a:ext>
            </a:extLst>
          </p:cNvPr>
          <p:cNvPicPr>
            <a:picLocks noChangeAspect="1"/>
          </p:cNvPicPr>
          <p:nvPr/>
        </p:nvPicPr>
        <p:blipFill>
          <a:blip r:embed="rId3"/>
          <a:stretch>
            <a:fillRect/>
          </a:stretch>
        </p:blipFill>
        <p:spPr>
          <a:xfrm>
            <a:off x="680321" y="4481601"/>
            <a:ext cx="10440262" cy="1454588"/>
          </a:xfrm>
          <a:prstGeom prst="rect">
            <a:avLst/>
          </a:prstGeom>
        </p:spPr>
      </p:pic>
    </p:spTree>
    <p:extLst>
      <p:ext uri="{BB962C8B-B14F-4D97-AF65-F5344CB8AC3E}">
        <p14:creationId xmlns:p14="http://schemas.microsoft.com/office/powerpoint/2010/main" val="5586008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Espace réservé du numéro de diapositive 5">
            <a:extLst>
              <a:ext uri="{FF2B5EF4-FFF2-40B4-BE49-F238E27FC236}">
                <a16:creationId xmlns:a16="http://schemas.microsoft.com/office/drawing/2014/main" id="{931FFF1C-7B0C-44DF-B350-E1431BFF54D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None/>
            </a:pPr>
            <a:fld id="{AFA235DE-6D86-4845-8219-87514DFAF195}" type="slidenum">
              <a:rPr lang="fr-FR" altLang="en-US" sz="1000">
                <a:solidFill>
                  <a:srgbClr val="898989"/>
                </a:solidFill>
                <a:latin typeface="Arial Narrow" panose="020B0606020202030204" pitchFamily="34" charset="0"/>
                <a:ea typeface="Arial Narrow" panose="020B0606020202030204" pitchFamily="34" charset="0"/>
                <a:cs typeface="Arial" panose="020B0604020202020204" pitchFamily="34" charset="0"/>
              </a:rPr>
              <a:pPr fontAlgn="base">
                <a:lnSpc>
                  <a:spcPct val="100000"/>
                </a:lnSpc>
                <a:spcBef>
                  <a:spcPct val="0"/>
                </a:spcBef>
                <a:spcAft>
                  <a:spcPct val="0"/>
                </a:spcAft>
                <a:buNone/>
              </a:pPr>
              <a:t>70</a:t>
            </a:fld>
            <a:endParaRPr lang="fr-FR" altLang="en-US" sz="1000">
              <a:solidFill>
                <a:srgbClr val="898989"/>
              </a:solidFill>
              <a:latin typeface="Arial Narrow" panose="020B0606020202030204" pitchFamily="34" charset="0"/>
              <a:ea typeface="Arial Narrow" panose="020B0606020202030204" pitchFamily="34" charset="0"/>
              <a:cs typeface="Arial" panose="020B0604020202020204" pitchFamily="34" charset="0"/>
            </a:endParaRPr>
          </a:p>
        </p:txBody>
      </p:sp>
      <p:pic>
        <p:nvPicPr>
          <p:cNvPr id="11267" name="Content Placeholder 4">
            <a:extLst>
              <a:ext uri="{FF2B5EF4-FFF2-40B4-BE49-F238E27FC236}">
                <a16:creationId xmlns:a16="http://schemas.microsoft.com/office/drawing/2014/main" id="{FFB3AC97-F868-4057-AD26-032B3DCD344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49464" y="1600201"/>
            <a:ext cx="8093075" cy="4525963"/>
          </a:xfrm>
        </p:spPr>
      </p:pic>
      <p:pic>
        <p:nvPicPr>
          <p:cNvPr id="11268" name="Picture 2">
            <a:extLst>
              <a:ext uri="{FF2B5EF4-FFF2-40B4-BE49-F238E27FC236}">
                <a16:creationId xmlns:a16="http://schemas.microsoft.com/office/drawing/2014/main" id="{CD939530-8639-48ED-B352-217CBC6B6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241301"/>
            <a:ext cx="427990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087254"/>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BD25DBA-9D5C-4306-8C06-F47B359A72F4}"/>
              </a:ext>
            </a:extLst>
          </p:cNvPr>
          <p:cNvSpPr>
            <a:spLocks noGrp="1"/>
          </p:cNvSpPr>
          <p:nvPr>
            <p:ph type="title"/>
          </p:nvPr>
        </p:nvSpPr>
        <p:spPr>
          <a:xfrm>
            <a:off x="1981200" y="630238"/>
            <a:ext cx="8229600" cy="1143000"/>
          </a:xfrm>
        </p:spPr>
        <p:txBody>
          <a:bodyPr/>
          <a:lstStyle/>
          <a:p>
            <a:pPr eaLnBrk="1" hangingPunct="1">
              <a:defRPr/>
            </a:pPr>
            <a:br>
              <a:rPr lang="fr-CA" altLang="en-US" b="1" dirty="0">
                <a:solidFill>
                  <a:schemeClr val="tx2"/>
                </a:solidFill>
                <a:effectLst>
                  <a:outerShdw blurRad="38100" dist="38100" dir="2700000" algn="tl">
                    <a:srgbClr val="000000">
                      <a:alpha val="43137"/>
                    </a:srgbClr>
                  </a:outerShdw>
                </a:effectLst>
              </a:rPr>
            </a:br>
            <a:r>
              <a:rPr lang="fr-CA" altLang="en-US" b="1" dirty="0" err="1">
                <a:solidFill>
                  <a:schemeClr val="tx2"/>
                </a:solidFill>
                <a:effectLst>
                  <a:outerShdw blurRad="38100" dist="38100" dir="2700000" algn="tl">
                    <a:srgbClr val="000000">
                      <a:alpha val="43137"/>
                    </a:srgbClr>
                  </a:outerShdw>
                </a:effectLst>
                <a:hlinkClick r:id="rId3"/>
              </a:rPr>
              <a:t>HELP</a:t>
            </a:r>
            <a:r>
              <a:rPr lang="fr-CA" altLang="en-US" b="1" dirty="0" err="1">
                <a:solidFill>
                  <a:schemeClr val="tx2"/>
                </a:solidFill>
                <a:effectLst>
                  <a:outerShdw blurRad="38100" dist="38100" dir="2700000" algn="tl">
                    <a:srgbClr val="000000">
                      <a:alpha val="43137"/>
                    </a:srgbClr>
                  </a:outerShdw>
                </a:effectLst>
              </a:rPr>
              <a:t>’s</a:t>
            </a:r>
            <a:r>
              <a:rPr lang="fr-CA" altLang="en-US" b="1" dirty="0">
                <a:solidFill>
                  <a:schemeClr val="tx2"/>
                </a:solidFill>
                <a:effectLst>
                  <a:outerShdw blurRad="38100" dist="38100" dir="2700000" algn="tl">
                    <a:srgbClr val="000000">
                      <a:alpha val="43137"/>
                    </a:srgbClr>
                  </a:outerShdw>
                </a:effectLst>
              </a:rPr>
              <a:t> goal</a:t>
            </a:r>
            <a:endParaRPr lang="en-US" altLang="en-US" b="1" dirty="0">
              <a:solidFill>
                <a:schemeClr val="tx2"/>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5828BA6-BE1E-4A32-AE97-D9D2D685F311}"/>
              </a:ext>
            </a:extLst>
          </p:cNvPr>
          <p:cNvSpPr>
            <a:spLocks noGrp="1"/>
          </p:cNvSpPr>
          <p:nvPr>
            <p:ph idx="1"/>
          </p:nvPr>
        </p:nvSpPr>
        <p:spPr>
          <a:xfrm>
            <a:off x="2711451" y="1989139"/>
            <a:ext cx="6264275" cy="4535487"/>
          </a:xfrm>
        </p:spPr>
        <p:txBody>
          <a:bodyPr rtlCol="0">
            <a:normAutofit/>
          </a:bodyPr>
          <a:lstStyle/>
          <a:p>
            <a:pPr marL="0" indent="0" algn="just" eaLnBrk="1" fontAlgn="auto" hangingPunct="1">
              <a:spcAft>
                <a:spcPts val="0"/>
              </a:spcAft>
              <a:buNone/>
              <a:defRPr/>
            </a:pPr>
            <a:r>
              <a:rPr lang="en-US" sz="2800" dirty="0">
                <a:solidFill>
                  <a:schemeClr val="tx2"/>
                </a:solidFill>
              </a:rPr>
              <a:t>HELP</a:t>
            </a:r>
            <a:r>
              <a:rPr lang="en-US" sz="2800" b="1" dirty="0">
                <a:solidFill>
                  <a:schemeClr val="tx2"/>
                </a:solidFill>
              </a:rPr>
              <a:t> judges, prosecutors and lawyers </a:t>
            </a:r>
            <a:r>
              <a:rPr lang="en-US" sz="2800" dirty="0">
                <a:solidFill>
                  <a:schemeClr val="tx2"/>
                </a:solidFill>
              </a:rPr>
              <a:t>to apply </a:t>
            </a:r>
            <a:r>
              <a:rPr lang="en-US" sz="2800" b="1" dirty="0">
                <a:solidFill>
                  <a:schemeClr val="tx2"/>
                </a:solidFill>
              </a:rPr>
              <a:t>European human rights standards </a:t>
            </a:r>
            <a:r>
              <a:rPr lang="en-US" sz="2800" dirty="0">
                <a:solidFill>
                  <a:schemeClr val="tx2"/>
                </a:solidFill>
              </a:rPr>
              <a:t>in their daily work, mainly by training</a:t>
            </a:r>
          </a:p>
          <a:p>
            <a:pPr marL="0" lvl="1" indent="0" algn="just" eaLnBrk="1" fontAlgn="auto" hangingPunct="1">
              <a:spcAft>
                <a:spcPts val="0"/>
              </a:spcAft>
              <a:buNone/>
              <a:defRPr/>
            </a:pPr>
            <a:endParaRPr lang="en-US" b="1" dirty="0">
              <a:solidFill>
                <a:srgbClr val="FFC000"/>
              </a:solidFill>
              <a:effectLst>
                <a:outerShdw blurRad="38100" dist="38100" dir="2700000" algn="tl">
                  <a:srgbClr val="000000">
                    <a:alpha val="43137"/>
                  </a:srgbClr>
                </a:outerShdw>
              </a:effectLst>
              <a:latin typeface="+mj-lt"/>
              <a:ea typeface="+mj-ea"/>
              <a:cs typeface="+mj-cs"/>
            </a:endParaRPr>
          </a:p>
          <a:p>
            <a:pPr marL="0" lvl="1" indent="0" algn="just" eaLnBrk="1" fontAlgn="auto" hangingPunct="1">
              <a:spcAft>
                <a:spcPts val="0"/>
              </a:spcAft>
              <a:buNone/>
              <a:defRPr/>
            </a:pPr>
            <a:r>
              <a:rPr lang="en-US" sz="3600" dirty="0">
                <a:solidFill>
                  <a:schemeClr val="tx2"/>
                </a:solidFill>
              </a:rPr>
              <a:t>	</a:t>
            </a:r>
          </a:p>
          <a:p>
            <a:pPr marL="0" lvl="1" indent="0" algn="just" eaLnBrk="1" fontAlgn="auto" hangingPunct="1">
              <a:spcAft>
                <a:spcPts val="0"/>
              </a:spcAft>
              <a:buNone/>
              <a:defRPr/>
            </a:pPr>
            <a:endParaRPr lang="en-US" sz="3600" dirty="0">
              <a:solidFill>
                <a:schemeClr val="tx2"/>
              </a:solidFill>
            </a:endParaRPr>
          </a:p>
          <a:p>
            <a:pPr marL="0" lvl="1" indent="0" algn="just" eaLnBrk="1" fontAlgn="auto" hangingPunct="1">
              <a:spcAft>
                <a:spcPts val="0"/>
              </a:spcAft>
              <a:buNone/>
              <a:defRPr/>
            </a:pPr>
            <a:endParaRPr lang="en-US" sz="2400" dirty="0">
              <a:solidFill>
                <a:schemeClr val="tx2"/>
              </a:solidFill>
            </a:endParaRPr>
          </a:p>
          <a:p>
            <a:pPr marL="0" indent="0" algn="just" eaLnBrk="1" fontAlgn="auto" hangingPunct="1">
              <a:spcAft>
                <a:spcPts val="0"/>
              </a:spcAft>
              <a:buNone/>
              <a:defRPr/>
            </a:pPr>
            <a:endParaRPr lang="en-US" dirty="0"/>
          </a:p>
          <a:p>
            <a:pPr eaLnBrk="1" fontAlgn="auto" hangingPunct="1">
              <a:spcAft>
                <a:spcPts val="0"/>
              </a:spcAft>
              <a:defRPr/>
            </a:pPr>
            <a:endParaRPr lang="en-US" dirty="0"/>
          </a:p>
        </p:txBody>
      </p:sp>
      <p:pic>
        <p:nvPicPr>
          <p:cNvPr id="12292" name="Content Placeholder 4">
            <a:extLst>
              <a:ext uri="{FF2B5EF4-FFF2-40B4-BE49-F238E27FC236}">
                <a16:creationId xmlns:a16="http://schemas.microsoft.com/office/drawing/2014/main" id="{8B7D286E-3E65-4453-8E92-E6DAD0BB08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2376" y="3457576"/>
            <a:ext cx="460216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
            <a:extLst>
              <a:ext uri="{FF2B5EF4-FFF2-40B4-BE49-F238E27FC236}">
                <a16:creationId xmlns:a16="http://schemas.microsoft.com/office/drawing/2014/main" id="{349FB870-BEC4-4467-84E4-BBD9EC3002F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9144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629184"/>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251049C0-1A9B-4BA9-BAC7-4EE2A38AD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159" b="4216"/>
          <a:stretch>
            <a:fillRect/>
          </a:stretch>
        </p:blipFill>
        <p:spPr bwMode="auto">
          <a:xfrm>
            <a:off x="1698626" y="2919413"/>
            <a:ext cx="5794375" cy="317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5" name="Text Placeholder 2">
            <a:extLst>
              <a:ext uri="{FF2B5EF4-FFF2-40B4-BE49-F238E27FC236}">
                <a16:creationId xmlns:a16="http://schemas.microsoft.com/office/drawing/2014/main" id="{E6DF7126-819B-4735-B0AB-50AFFA83BC21}"/>
              </a:ext>
            </a:extLst>
          </p:cNvPr>
          <p:cNvSpPr>
            <a:spLocks noGrp="1"/>
          </p:cNvSpPr>
          <p:nvPr>
            <p:ph type="body" idx="1"/>
          </p:nvPr>
        </p:nvSpPr>
        <p:spPr>
          <a:xfrm>
            <a:off x="2203451" y="1852614"/>
            <a:ext cx="5116513" cy="1000125"/>
          </a:xfrm>
        </p:spPr>
        <p:txBody>
          <a:bodyPr/>
          <a:lstStyle/>
          <a:p>
            <a:r>
              <a:rPr lang="en-US" altLang="en-US" sz="3200">
                <a:solidFill>
                  <a:schemeClr val="tx2"/>
                </a:solidFill>
              </a:rPr>
              <a:t>1) </a:t>
            </a:r>
            <a:r>
              <a:rPr lang="en-US" altLang="en-US" sz="3200">
                <a:solidFill>
                  <a:schemeClr val="tx2"/>
                </a:solidFill>
                <a:hlinkClick r:id="rId3"/>
              </a:rPr>
              <a:t>HELP</a:t>
            </a:r>
            <a:r>
              <a:rPr lang="en-US" altLang="en-US" sz="3200">
                <a:solidFill>
                  <a:schemeClr val="tx2"/>
                </a:solidFill>
              </a:rPr>
              <a:t> Network</a:t>
            </a:r>
          </a:p>
          <a:p>
            <a:endParaRPr lang="en-US" altLang="en-US"/>
          </a:p>
        </p:txBody>
      </p:sp>
      <p:sp>
        <p:nvSpPr>
          <p:cNvPr id="8" name="Title 1">
            <a:extLst>
              <a:ext uri="{FF2B5EF4-FFF2-40B4-BE49-F238E27FC236}">
                <a16:creationId xmlns:a16="http://schemas.microsoft.com/office/drawing/2014/main" id="{4B817BBC-10DE-4E9D-A766-5A7B229D47F6}"/>
              </a:ext>
            </a:extLst>
          </p:cNvPr>
          <p:cNvSpPr>
            <a:spLocks noGrp="1"/>
          </p:cNvSpPr>
          <p:nvPr>
            <p:ph type="title"/>
          </p:nvPr>
        </p:nvSpPr>
        <p:spPr>
          <a:xfrm>
            <a:off x="1981200" y="846138"/>
            <a:ext cx="8229600" cy="1143000"/>
          </a:xfrm>
        </p:spPr>
        <p:txBody>
          <a:bodyPr/>
          <a:lstStyle/>
          <a:p>
            <a:pPr eaLnBrk="1" hangingPunct="1">
              <a:defRPr/>
            </a:pPr>
            <a:r>
              <a:rPr lang="de-DE" altLang="en-US" b="1" dirty="0">
                <a:solidFill>
                  <a:schemeClr val="tx2"/>
                </a:solidFill>
                <a:effectLst>
                  <a:outerShdw blurRad="38100" dist="38100" dir="2700000" algn="tl">
                    <a:srgbClr val="000000">
                      <a:alpha val="43137"/>
                    </a:srgbClr>
                  </a:outerShdw>
                </a:effectLst>
              </a:rPr>
              <a:t>HELP </a:t>
            </a:r>
            <a:r>
              <a:rPr lang="de-DE" altLang="en-US" b="1" dirty="0" err="1">
                <a:solidFill>
                  <a:schemeClr val="tx2"/>
                </a:solidFill>
                <a:effectLst>
                  <a:outerShdw blurRad="38100" dist="38100" dir="2700000" algn="tl">
                    <a:srgbClr val="000000">
                      <a:alpha val="43137"/>
                    </a:srgbClr>
                  </a:outerShdw>
                </a:effectLst>
              </a:rPr>
              <a:t>key</a:t>
            </a:r>
            <a:r>
              <a:rPr lang="de-DE" altLang="en-US" b="1" dirty="0">
                <a:solidFill>
                  <a:schemeClr val="tx2"/>
                </a:solidFill>
                <a:effectLst>
                  <a:outerShdw blurRad="38100" dist="38100" dir="2700000" algn="tl">
                    <a:srgbClr val="000000">
                      <a:alpha val="43137"/>
                    </a:srgbClr>
                  </a:outerShdw>
                </a:effectLst>
              </a:rPr>
              <a:t> </a:t>
            </a:r>
            <a:r>
              <a:rPr lang="en-GB" altLang="en-US" b="1" dirty="0">
                <a:solidFill>
                  <a:schemeClr val="tx2"/>
                </a:solidFill>
                <a:effectLst>
                  <a:outerShdw blurRad="38100" dist="38100" dir="2700000" algn="tl">
                    <a:srgbClr val="000000">
                      <a:alpha val="43137"/>
                    </a:srgbClr>
                  </a:outerShdw>
                </a:effectLst>
              </a:rPr>
              <a:t>components</a:t>
            </a:r>
            <a:endParaRPr lang="en-GB" altLang="en-US" sz="4000" b="1" dirty="0">
              <a:solidFill>
                <a:schemeClr val="tx2"/>
              </a:solidFill>
            </a:endParaRPr>
          </a:p>
        </p:txBody>
      </p:sp>
      <p:sp>
        <p:nvSpPr>
          <p:cNvPr id="10" name="Content Placeholder 9">
            <a:extLst>
              <a:ext uri="{FF2B5EF4-FFF2-40B4-BE49-F238E27FC236}">
                <a16:creationId xmlns:a16="http://schemas.microsoft.com/office/drawing/2014/main" id="{F73C9B36-9D6E-4442-B167-3CA2DB93CBB1}"/>
              </a:ext>
            </a:extLst>
          </p:cNvPr>
          <p:cNvSpPr>
            <a:spLocks noGrp="1"/>
          </p:cNvSpPr>
          <p:nvPr>
            <p:ph sz="quarter" idx="4"/>
          </p:nvPr>
        </p:nvSpPr>
        <p:spPr>
          <a:xfrm>
            <a:off x="2208213" y="2339975"/>
            <a:ext cx="8712200" cy="584200"/>
          </a:xfrm>
        </p:spPr>
        <p:txBody>
          <a:bodyPr>
            <a:spAutoFit/>
          </a:bodyPr>
          <a:lstStyle/>
          <a:p>
            <a:pPr marL="0" indent="0" fontAlgn="auto">
              <a:spcBef>
                <a:spcPts val="0"/>
              </a:spcBef>
              <a:spcAft>
                <a:spcPts val="0"/>
              </a:spcAft>
              <a:buNone/>
              <a:defRPr/>
            </a:pPr>
            <a:r>
              <a:rPr lang="en-US" sz="3200" b="1" kern="0" dirty="0">
                <a:solidFill>
                  <a:srgbClr val="1F497D"/>
                </a:solidFill>
                <a:cs typeface="Arial" pitchFamily="34" charset="0"/>
              </a:rPr>
              <a:t>2) Free </a:t>
            </a:r>
            <a:r>
              <a:rPr lang="en-CA" sz="3200" b="1" kern="0" dirty="0">
                <a:solidFill>
                  <a:srgbClr val="4BACC6">
                    <a:lumMod val="75000"/>
                  </a:srgbClr>
                </a:solidFill>
                <a:hlinkClick r:id="rId4"/>
              </a:rPr>
              <a:t>online courses </a:t>
            </a:r>
            <a:endParaRPr lang="en-US" sz="3200" b="1" kern="0" dirty="0">
              <a:solidFill>
                <a:srgbClr val="2F8CB5"/>
              </a:solidFill>
            </a:endParaRPr>
          </a:p>
        </p:txBody>
      </p:sp>
      <p:graphicFrame>
        <p:nvGraphicFramePr>
          <p:cNvPr id="9" name="Chart 8">
            <a:extLst>
              <a:ext uri="{FF2B5EF4-FFF2-40B4-BE49-F238E27FC236}">
                <a16:creationId xmlns:a16="http://schemas.microsoft.com/office/drawing/2014/main" id="{FCC6FAE8-033B-4189-8F14-BC6AA64DC28B}"/>
              </a:ext>
            </a:extLst>
          </p:cNvPr>
          <p:cNvGraphicFramePr>
            <a:graphicFrameLocks/>
          </p:cNvGraphicFramePr>
          <p:nvPr/>
        </p:nvGraphicFramePr>
        <p:xfrm>
          <a:off x="7752184" y="2914567"/>
          <a:ext cx="3240360" cy="2857500"/>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9">
            <a:extLst>
              <a:ext uri="{FF2B5EF4-FFF2-40B4-BE49-F238E27FC236}">
                <a16:creationId xmlns:a16="http://schemas.microsoft.com/office/drawing/2014/main" id="{74F7FF90-4337-4D2A-8ECA-2AC642C6C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44"/>
          <a:stretch>
            <a:fillRect/>
          </a:stretch>
        </p:blipFill>
        <p:spPr bwMode="auto">
          <a:xfrm>
            <a:off x="1698625" y="1844676"/>
            <a:ext cx="8548688" cy="4683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20" name="Picture 8">
            <a:extLst>
              <a:ext uri="{FF2B5EF4-FFF2-40B4-BE49-F238E27FC236}">
                <a16:creationId xmlns:a16="http://schemas.microsoft.com/office/drawing/2014/main" id="{3F5C0688-1968-4E6B-A2F2-25A44E0FB3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6988"/>
            <a:ext cx="9144000"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8611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xit" presetSubtype="32" fill="hold" nodeType="clickEffect">
                                  <p:stCondLst>
                                    <p:cond delay="0"/>
                                  </p:stCondLst>
                                  <p:childTnLst>
                                    <p:anim calcmode="lin" valueType="num">
                                      <p:cBhvr>
                                        <p:cTn id="10" dur="500"/>
                                        <p:tgtEl>
                                          <p:spTgt spid="11"/>
                                        </p:tgtEl>
                                        <p:attrNameLst>
                                          <p:attrName>ppt_w</p:attrName>
                                        </p:attrNameLst>
                                      </p:cBhvr>
                                      <p:tavLst>
                                        <p:tav tm="0">
                                          <p:val>
                                            <p:strVal val="ppt_w"/>
                                          </p:val>
                                        </p:tav>
                                        <p:tav tm="100000">
                                          <p:val>
                                            <p:fltVal val="0"/>
                                          </p:val>
                                        </p:tav>
                                      </p:tavLst>
                                    </p:anim>
                                    <p:anim calcmode="lin" valueType="num">
                                      <p:cBhvr>
                                        <p:cTn id="11" dur="500"/>
                                        <p:tgtEl>
                                          <p:spTgt spid="11"/>
                                        </p:tgtEl>
                                        <p:attrNameLst>
                                          <p:attrName>ppt_h</p:attrName>
                                        </p:attrNameLst>
                                      </p:cBhvr>
                                      <p:tavLst>
                                        <p:tav tm="0">
                                          <p:val>
                                            <p:strVal val="ppt_h"/>
                                          </p:val>
                                        </p:tav>
                                        <p:tav tm="100000">
                                          <p:val>
                                            <p:fltVal val="0"/>
                                          </p:val>
                                        </p:tav>
                                      </p:tavLst>
                                    </p:anim>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0">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499"/>
                                          </p:stCondLst>
                                        </p:cTn>
                                        <p:tgtEl>
                                          <p:spTgt spid="1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C0B8A73-1AE0-4ED0-982C-C97626C59BD3}"/>
              </a:ext>
            </a:extLst>
          </p:cNvPr>
          <p:cNvSpPr>
            <a:spLocks noGrp="1"/>
          </p:cNvSpPr>
          <p:nvPr>
            <p:ph type="title"/>
          </p:nvPr>
        </p:nvSpPr>
        <p:spPr>
          <a:xfrm>
            <a:off x="1981200" y="-90488"/>
            <a:ext cx="8229600" cy="1143001"/>
          </a:xfrm>
        </p:spPr>
        <p:txBody>
          <a:bodyPr/>
          <a:lstStyle/>
          <a:p>
            <a:r>
              <a:rPr lang="en-GB" altLang="en-US" sz="4000" b="1">
                <a:solidFill>
                  <a:srgbClr val="1F497D"/>
                </a:solidFill>
              </a:rPr>
              <a:t> HELP </a:t>
            </a:r>
            <a:r>
              <a:rPr lang="en-GB" altLang="en-US" sz="4000" b="1">
                <a:hlinkClick r:id="rId3"/>
              </a:rPr>
              <a:t>courses</a:t>
            </a:r>
            <a:endParaRPr lang="en-US" altLang="en-US" sz="4000" b="1"/>
          </a:p>
        </p:txBody>
      </p:sp>
      <p:pic>
        <p:nvPicPr>
          <p:cNvPr id="20483" name="Picture 2" descr="http://help.elearning.ext.coe.int/pluginfile.php/48436/mod_scorm/intro/H28%20FARXHT.png">
            <a:extLst>
              <a:ext uri="{FF2B5EF4-FFF2-40B4-BE49-F238E27FC236}">
                <a16:creationId xmlns:a16="http://schemas.microsoft.com/office/drawing/2014/main" id="{E46B47C5-F100-40D4-AAAF-7A1B0CAB4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6" y="939801"/>
            <a:ext cx="2366963" cy="176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6272F92-6C79-4EEE-A42C-66E2D20CB8D4}"/>
              </a:ext>
            </a:extLst>
          </p:cNvPr>
          <p:cNvPicPr>
            <a:picLocks noChangeAspect="1"/>
          </p:cNvPicPr>
          <p:nvPr/>
        </p:nvPicPr>
        <p:blipFill rotWithShape="1">
          <a:blip r:embed="rId5"/>
          <a:srcRect/>
          <a:stretch/>
        </p:blipFill>
        <p:spPr>
          <a:xfrm>
            <a:off x="7751764" y="873125"/>
            <a:ext cx="2447925" cy="1835150"/>
          </a:xfrm>
          <a:prstGeom prst="rect">
            <a:avLst/>
          </a:prstGeom>
          <a:ln w="19050">
            <a:solidFill>
              <a:schemeClr val="accent1">
                <a:lumMod val="50000"/>
              </a:schemeClr>
            </a:solidFill>
          </a:ln>
        </p:spPr>
      </p:pic>
      <p:pic>
        <p:nvPicPr>
          <p:cNvPr id="20485" name="Picture 4">
            <a:extLst>
              <a:ext uri="{FF2B5EF4-FFF2-40B4-BE49-F238E27FC236}">
                <a16:creationId xmlns:a16="http://schemas.microsoft.com/office/drawing/2014/main" id="{228F88EC-9EE5-40C6-9B86-F78E5B47EC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138" y="925513"/>
            <a:ext cx="2608262" cy="178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7">
            <a:extLst>
              <a:ext uri="{FF2B5EF4-FFF2-40B4-BE49-F238E27FC236}">
                <a16:creationId xmlns:a16="http://schemas.microsoft.com/office/drawing/2014/main" id="{F6112494-B91F-4AF7-BE57-3A2BD8F260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7575" y="2884489"/>
            <a:ext cx="2736850" cy="1774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28084D02-41E2-43F6-BAE8-60946AF407A4}"/>
              </a:ext>
            </a:extLst>
          </p:cNvPr>
          <p:cNvPicPr>
            <a:picLocks noChangeAspect="1"/>
          </p:cNvPicPr>
          <p:nvPr/>
        </p:nvPicPr>
        <p:blipFill>
          <a:blip r:embed="rId8"/>
          <a:stretch>
            <a:fillRect/>
          </a:stretch>
        </p:blipFill>
        <p:spPr>
          <a:xfrm>
            <a:off x="2112964" y="2911475"/>
            <a:ext cx="2339975" cy="1747838"/>
          </a:xfrm>
          <a:prstGeom prst="rect">
            <a:avLst/>
          </a:prstGeom>
          <a:ln>
            <a:solidFill>
              <a:schemeClr val="tx2">
                <a:lumMod val="50000"/>
              </a:schemeClr>
            </a:solidFill>
          </a:ln>
        </p:spPr>
      </p:pic>
      <p:pic>
        <p:nvPicPr>
          <p:cNvPr id="14" name="Picture 5">
            <a:extLst>
              <a:ext uri="{FF2B5EF4-FFF2-40B4-BE49-F238E27FC236}">
                <a16:creationId xmlns:a16="http://schemas.microsoft.com/office/drawing/2014/main" id="{38DA97BC-5EFB-4099-B000-DEED4F3475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7576" y="4776789"/>
            <a:ext cx="2663825" cy="191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a:extLst>
              <a:ext uri="{FF2B5EF4-FFF2-40B4-BE49-F238E27FC236}">
                <a16:creationId xmlns:a16="http://schemas.microsoft.com/office/drawing/2014/main" id="{F112AB4C-9587-4D6D-8ACF-08873A0D08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1764" y="2895601"/>
            <a:ext cx="2490787" cy="17573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a:extLst>
              <a:ext uri="{FF2B5EF4-FFF2-40B4-BE49-F238E27FC236}">
                <a16:creationId xmlns:a16="http://schemas.microsoft.com/office/drawing/2014/main" id="{C8023C42-3D39-40DF-ABAF-7FC4E8A2018C}"/>
              </a:ext>
            </a:extLst>
          </p:cNvPr>
          <p:cNvGrpSpPr>
            <a:grpSpLocks/>
          </p:cNvGrpSpPr>
          <p:nvPr/>
        </p:nvGrpSpPr>
        <p:grpSpPr bwMode="auto">
          <a:xfrm>
            <a:off x="2073275" y="4948238"/>
            <a:ext cx="2509838" cy="1790700"/>
            <a:chOff x="549326" y="4948433"/>
            <a:chExt cx="2510506" cy="1791194"/>
          </a:xfrm>
        </p:grpSpPr>
        <p:pic>
          <p:nvPicPr>
            <p:cNvPr id="14350" name="Picture 13" descr="http://help.elearning.ext.coe.int/pluginfile.php/108521/course/overviewfiles/rawcoverimage.jpg">
              <a:extLst>
                <a:ext uri="{FF2B5EF4-FFF2-40B4-BE49-F238E27FC236}">
                  <a16:creationId xmlns:a16="http://schemas.microsoft.com/office/drawing/2014/main" id="{74E3573A-8D15-4E48-B001-DC6C507240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326" y="4948433"/>
              <a:ext cx="2510506" cy="172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16529FC-925B-4E7D-B52D-446DBF5386C9}"/>
                </a:ext>
              </a:extLst>
            </p:cNvPr>
            <p:cNvSpPr txBox="1"/>
            <p:nvPr/>
          </p:nvSpPr>
          <p:spPr>
            <a:xfrm>
              <a:off x="589025" y="6093336"/>
              <a:ext cx="2339009" cy="646291"/>
            </a:xfrm>
            <a:prstGeom prst="rect">
              <a:avLst/>
            </a:prstGeom>
            <a:noFill/>
          </p:spPr>
          <p:txBody>
            <a:bodyPr>
              <a:spAutoFit/>
            </a:bodyPr>
            <a:lstStyle/>
            <a:p>
              <a:pPr eaLnBrk="0" fontAlgn="base" hangingPunct="0">
                <a:spcBef>
                  <a:spcPct val="0"/>
                </a:spcBef>
                <a:spcAft>
                  <a:spcPct val="0"/>
                </a:spcAft>
                <a:defRPr/>
              </a:pPr>
              <a:r>
                <a:rPr lang="en-GB" b="1" dirty="0">
                  <a:solidFill>
                    <a:prstClr val="white"/>
                  </a:solidFill>
                  <a:effectLst>
                    <a:outerShdw blurRad="38100" dist="38100" dir="2700000" algn="tl">
                      <a:srgbClr val="000000">
                        <a:alpha val="43137"/>
                      </a:srgbClr>
                    </a:outerShdw>
                  </a:effectLst>
                  <a:latin typeface="Calibri" panose="020F0502020204030204" pitchFamily="34" charset="0"/>
                  <a:cs typeface="Arial" charset="0"/>
                </a:rPr>
                <a:t>Admissibility criteria (ECtHR)</a:t>
              </a:r>
              <a:endParaRPr lang="en-US" b="1" dirty="0">
                <a:solidFill>
                  <a:prstClr val="white"/>
                </a:solidFill>
                <a:effectLst>
                  <a:outerShdw blurRad="38100" dist="38100" dir="2700000" algn="tl">
                    <a:srgbClr val="000000">
                      <a:alpha val="43137"/>
                    </a:srgbClr>
                  </a:outerShdw>
                </a:effectLst>
                <a:latin typeface="Calibri" panose="020F0502020204030204" pitchFamily="34" charset="0"/>
                <a:cs typeface="Arial" charset="0"/>
              </a:endParaRPr>
            </a:p>
          </p:txBody>
        </p:sp>
      </p:grpSp>
      <p:pic>
        <p:nvPicPr>
          <p:cNvPr id="14347" name="Picture 15">
            <a:extLst>
              <a:ext uri="{FF2B5EF4-FFF2-40B4-BE49-F238E27FC236}">
                <a16:creationId xmlns:a16="http://schemas.microsoft.com/office/drawing/2014/main" id="{D00DAE5C-EE57-4DAA-9459-4B12559F6F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58113" y="4865688"/>
            <a:ext cx="2659062"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a:extLst>
              <a:ext uri="{FF2B5EF4-FFF2-40B4-BE49-F238E27FC236}">
                <a16:creationId xmlns:a16="http://schemas.microsoft.com/office/drawing/2014/main" id="{8739B9FA-B65F-43C2-87EF-0FE7C9BD413F}"/>
              </a:ext>
            </a:extLst>
          </p:cNvPr>
          <p:cNvSpPr/>
          <p:nvPr/>
        </p:nvSpPr>
        <p:spPr>
          <a:xfrm>
            <a:off x="4664076" y="1092201"/>
            <a:ext cx="3133725" cy="17684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7" name="Oval 16">
            <a:extLst>
              <a:ext uri="{FF2B5EF4-FFF2-40B4-BE49-F238E27FC236}">
                <a16:creationId xmlns:a16="http://schemas.microsoft.com/office/drawing/2014/main" id="{40F82FAF-6069-4E97-AB77-6D073A424D32}"/>
              </a:ext>
            </a:extLst>
          </p:cNvPr>
          <p:cNvSpPr/>
          <p:nvPr/>
        </p:nvSpPr>
        <p:spPr>
          <a:xfrm>
            <a:off x="7480301" y="4924426"/>
            <a:ext cx="3133725" cy="17684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894622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04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04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048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8)">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8)">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a:extLst>
              <a:ext uri="{FF2B5EF4-FFF2-40B4-BE49-F238E27FC236}">
                <a16:creationId xmlns:a16="http://schemas.microsoft.com/office/drawing/2014/main" id="{3115C2FD-62DF-4884-85C5-D36FD8F6D2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a:extLst>
              <a:ext uri="{FF2B5EF4-FFF2-40B4-BE49-F238E27FC236}">
                <a16:creationId xmlns:a16="http://schemas.microsoft.com/office/drawing/2014/main" id="{D477B4D8-9E3B-4F63-A558-90CF320DE4AF}"/>
              </a:ext>
            </a:extLst>
          </p:cNvPr>
          <p:cNvSpPr>
            <a:spLocks noGrp="1"/>
          </p:cNvSpPr>
          <p:nvPr>
            <p:ph type="title"/>
          </p:nvPr>
        </p:nvSpPr>
        <p:spPr/>
        <p:txBody>
          <a:bodyPr/>
          <a:lstStyle/>
          <a:p>
            <a:pPr eaLnBrk="1" hangingPunct="1"/>
            <a:r>
              <a:rPr lang="en-US" altLang="en-US" sz="3600" b="1">
                <a:solidFill>
                  <a:srgbClr val="1F497D"/>
                </a:solidFill>
                <a:hlinkClick r:id="rId4"/>
              </a:rPr>
              <a:t>Course</a:t>
            </a:r>
            <a:r>
              <a:rPr lang="en-US" altLang="en-US" sz="3600" b="1">
                <a:solidFill>
                  <a:srgbClr val="1F497D"/>
                </a:solidFill>
              </a:rPr>
              <a:t> </a:t>
            </a:r>
            <a:r>
              <a:rPr lang="en-US" altLang="en-US" sz="3200" b="1">
                <a:solidFill>
                  <a:srgbClr val="1F497D"/>
                </a:solidFill>
              </a:rPr>
              <a:t>‘</a:t>
            </a:r>
            <a:r>
              <a:rPr lang="en-GB" altLang="en-US" sz="3200" b="1">
                <a:solidFill>
                  <a:srgbClr val="1F497D"/>
                </a:solidFill>
              </a:rPr>
              <a:t>Data Protection and privacy rights’</a:t>
            </a:r>
            <a:endParaRPr lang="en-US" altLang="en-US" sz="3200" b="1">
              <a:solidFill>
                <a:schemeClr val="tx2"/>
              </a:solidFill>
            </a:endParaRPr>
          </a:p>
        </p:txBody>
      </p:sp>
      <p:pic>
        <p:nvPicPr>
          <p:cNvPr id="15364" name="Picture 7">
            <a:hlinkClick r:id="rId5"/>
            <a:extLst>
              <a:ext uri="{FF2B5EF4-FFF2-40B4-BE49-F238E27FC236}">
                <a16:creationId xmlns:a16="http://schemas.microsoft.com/office/drawing/2014/main" id="{F562DFB7-0AC7-415B-82FA-E2AD2437C0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114" y="1412875"/>
            <a:ext cx="5214937" cy="382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6B75E3D0-7546-4C03-935C-49BCB14D8CCD}"/>
              </a:ext>
            </a:extLst>
          </p:cNvPr>
          <p:cNvSpPr txBox="1">
            <a:spLocks noChangeArrowheads="1"/>
          </p:cNvSpPr>
          <p:nvPr/>
        </p:nvSpPr>
        <p:spPr bwMode="auto">
          <a:xfrm>
            <a:off x="7824789" y="3143251"/>
            <a:ext cx="2274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CA" altLang="en-US" sz="1800" i="1">
                <a:solidFill>
                  <a:srgbClr val="FF9933"/>
                </a:solidFill>
                <a:cs typeface="Arial" panose="020B0604020202020204" pitchFamily="34" charset="0"/>
              </a:rPr>
              <a:t>Click on the picture for </a:t>
            </a:r>
          </a:p>
          <a:p>
            <a:pPr algn="r" fontAlgn="base">
              <a:spcBef>
                <a:spcPct val="0"/>
              </a:spcBef>
              <a:spcAft>
                <a:spcPct val="0"/>
              </a:spcAft>
              <a:buNone/>
            </a:pPr>
            <a:r>
              <a:rPr lang="en-CA" altLang="en-US" sz="1800" i="1">
                <a:solidFill>
                  <a:srgbClr val="FF9933"/>
                </a:solidFill>
                <a:cs typeface="Arial" panose="020B0604020202020204" pitchFamily="34" charset="0"/>
              </a:rPr>
              <a:t>video presentation!</a:t>
            </a:r>
            <a:endParaRPr lang="en-GB" altLang="en-US" sz="1800" i="1">
              <a:solidFill>
                <a:srgbClr val="FF9933"/>
              </a:solidFill>
              <a:cs typeface="Arial" panose="020B0604020202020204" pitchFamily="34" charset="0"/>
            </a:endParaRPr>
          </a:p>
        </p:txBody>
      </p:sp>
    </p:spTree>
    <p:extLst>
      <p:ext uri="{BB962C8B-B14F-4D97-AF65-F5344CB8AC3E}">
        <p14:creationId xmlns:p14="http://schemas.microsoft.com/office/powerpoint/2010/main" val="2980245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560DF2C5-100D-4FB5-BC30-79ABF2FE4BF3}"/>
              </a:ext>
            </a:extLst>
          </p:cNvPr>
          <p:cNvSpPr>
            <a:spLocks noGrp="1"/>
          </p:cNvSpPr>
          <p:nvPr>
            <p:ph type="title"/>
          </p:nvPr>
        </p:nvSpPr>
        <p:spPr>
          <a:xfrm>
            <a:off x="1981200" y="85726"/>
            <a:ext cx="8229600" cy="1331913"/>
          </a:xfrm>
        </p:spPr>
        <p:txBody>
          <a:bodyPr/>
          <a:lstStyle/>
          <a:p>
            <a:pPr eaLnBrk="1" hangingPunct="1"/>
            <a:r>
              <a:rPr lang="en-US" altLang="en-US" b="1">
                <a:solidFill>
                  <a:schemeClr val="tx2"/>
                </a:solidFill>
              </a:rPr>
              <a:t>Data Protection and privacy rights</a:t>
            </a:r>
          </a:p>
        </p:txBody>
      </p:sp>
      <p:sp>
        <p:nvSpPr>
          <p:cNvPr id="9219" name="Content Placeholder 4">
            <a:extLst>
              <a:ext uri="{FF2B5EF4-FFF2-40B4-BE49-F238E27FC236}">
                <a16:creationId xmlns:a16="http://schemas.microsoft.com/office/drawing/2014/main" id="{DB8F67C1-8038-47CB-82AF-9AF52B1F97C9}"/>
              </a:ext>
            </a:extLst>
          </p:cNvPr>
          <p:cNvSpPr>
            <a:spLocks noGrp="1"/>
          </p:cNvSpPr>
          <p:nvPr>
            <p:ph idx="1"/>
          </p:nvPr>
        </p:nvSpPr>
        <p:spPr>
          <a:xfrm>
            <a:off x="1758950" y="1100139"/>
            <a:ext cx="8229600" cy="1608137"/>
          </a:xfrm>
        </p:spPr>
        <p:txBody>
          <a:bodyPr/>
          <a:lstStyle/>
          <a:p>
            <a:pPr marL="457200" lvl="1" indent="0" eaLnBrk="1" hangingPunct="1">
              <a:buNone/>
              <a:defRPr/>
            </a:pPr>
            <a:r>
              <a:rPr lang="en-CA" altLang="en-US" sz="2000" b="1" dirty="0"/>
              <a:t>Basic knowledge:</a:t>
            </a:r>
            <a:endParaRPr lang="en-US" altLang="en-US" sz="2000" b="1" dirty="0"/>
          </a:p>
          <a:p>
            <a:pPr lvl="1" eaLnBrk="1" hangingPunct="1">
              <a:buFont typeface="Arial" charset="0"/>
              <a:buChar char="–"/>
              <a:defRPr/>
            </a:pPr>
            <a:r>
              <a:rPr lang="en-US" altLang="en-US" sz="2000" dirty="0"/>
              <a:t>Legal framework</a:t>
            </a:r>
          </a:p>
          <a:p>
            <a:pPr lvl="1" eaLnBrk="1" hangingPunct="1">
              <a:spcBef>
                <a:spcPts val="0"/>
              </a:spcBef>
              <a:buFont typeface="Arial" charset="0"/>
              <a:buChar char="–"/>
              <a:defRPr/>
            </a:pPr>
            <a:r>
              <a:rPr lang="en-CA" altLang="en-US" sz="2000" dirty="0"/>
              <a:t>Role of European institutions</a:t>
            </a:r>
            <a:endParaRPr lang="en-US" altLang="en-US" sz="2000" dirty="0"/>
          </a:p>
          <a:p>
            <a:pPr lvl="1" eaLnBrk="1" hangingPunct="1">
              <a:spcBef>
                <a:spcPts val="0"/>
              </a:spcBef>
              <a:buFont typeface="Arial" charset="0"/>
              <a:buChar char="–"/>
              <a:defRPr/>
            </a:pPr>
            <a:r>
              <a:rPr lang="en-US" altLang="en-US" sz="2000" dirty="0"/>
              <a:t>Concepts, principles and rules</a:t>
            </a:r>
          </a:p>
        </p:txBody>
      </p:sp>
      <p:pic>
        <p:nvPicPr>
          <p:cNvPr id="16388" name="Picture 5">
            <a:extLst>
              <a:ext uri="{FF2B5EF4-FFF2-40B4-BE49-F238E27FC236}">
                <a16:creationId xmlns:a16="http://schemas.microsoft.com/office/drawing/2014/main" id="{B1946819-3676-466E-9709-74E6995DC8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1B2BBB9-CCE5-4AC2-91AE-78D71FCDFCE4}"/>
              </a:ext>
            </a:extLst>
          </p:cNvPr>
          <p:cNvSpPr/>
          <p:nvPr/>
        </p:nvSpPr>
        <p:spPr>
          <a:xfrm>
            <a:off x="1774825" y="2581275"/>
            <a:ext cx="4572000" cy="2000250"/>
          </a:xfrm>
          <a:prstGeom prst="rect">
            <a:avLst/>
          </a:prstGeom>
        </p:spPr>
        <p:txBody>
          <a:bodyPr>
            <a:spAutoFit/>
          </a:bodyPr>
          <a:lstStyle/>
          <a:p>
            <a:pPr lvl="1" fontAlgn="base">
              <a:spcBef>
                <a:spcPct val="20000"/>
              </a:spcBef>
              <a:spcAft>
                <a:spcPct val="0"/>
              </a:spcAft>
              <a:defRPr/>
            </a:pPr>
            <a:r>
              <a:rPr lang="en-CA" altLang="en-US" sz="2000" b="1" dirty="0">
                <a:solidFill>
                  <a:prstClr val="black"/>
                </a:solidFill>
                <a:latin typeface="Calibri"/>
                <a:ea typeface="Arial" charset="0"/>
                <a:cs typeface="Arial" charset="0"/>
              </a:rPr>
              <a:t>Problematic Areas:</a:t>
            </a:r>
            <a:endParaRPr lang="en-US" altLang="en-US" sz="2000" b="1" dirty="0">
              <a:solidFill>
                <a:prstClr val="black"/>
              </a:solidFill>
              <a:latin typeface="Calibri"/>
              <a:ea typeface="Arial" charset="0"/>
              <a:cs typeface="Arial" charset="0"/>
            </a:endParaRPr>
          </a:p>
          <a:p>
            <a:pPr marL="742950" lvl="1" indent="-285750" fontAlgn="base">
              <a:spcBef>
                <a:spcPct val="20000"/>
              </a:spcBef>
              <a:spcAft>
                <a:spcPct val="0"/>
              </a:spcAft>
              <a:buFont typeface="Arial" charset="0"/>
              <a:buChar char="–"/>
              <a:defRPr/>
            </a:pPr>
            <a:r>
              <a:rPr lang="en-US" altLang="en-US" sz="2000" b="1" dirty="0">
                <a:solidFill>
                  <a:prstClr val="black"/>
                </a:solidFill>
                <a:latin typeface="Calibri"/>
                <a:ea typeface="Arial" charset="0"/>
                <a:cs typeface="Arial" charset="0"/>
              </a:rPr>
              <a:t>health</a:t>
            </a:r>
          </a:p>
          <a:p>
            <a:pPr marL="742950" lvl="1" indent="-285750" fontAlgn="base">
              <a:spcAft>
                <a:spcPct val="0"/>
              </a:spcAft>
              <a:buFont typeface="Arial" charset="0"/>
              <a:buChar char="–"/>
              <a:defRPr/>
            </a:pPr>
            <a:r>
              <a:rPr lang="en-US" altLang="en-US" sz="2000" b="1" dirty="0">
                <a:solidFill>
                  <a:prstClr val="black"/>
                </a:solidFill>
                <a:latin typeface="Calibri"/>
                <a:ea typeface="Arial" charset="0"/>
                <a:cs typeface="Arial" charset="0"/>
              </a:rPr>
              <a:t>media</a:t>
            </a:r>
            <a:r>
              <a:rPr lang="en-US" altLang="en-US" sz="2000" dirty="0">
                <a:solidFill>
                  <a:prstClr val="black"/>
                </a:solidFill>
                <a:latin typeface="Calibri"/>
                <a:ea typeface="Arial" charset="0"/>
                <a:cs typeface="Arial" charset="0"/>
              </a:rPr>
              <a:t> </a:t>
            </a:r>
          </a:p>
          <a:p>
            <a:pPr marL="742950" lvl="1" indent="-285750" fontAlgn="base">
              <a:spcAft>
                <a:spcPct val="0"/>
              </a:spcAft>
              <a:buFont typeface="Arial" charset="0"/>
              <a:buChar char="–"/>
              <a:defRPr/>
            </a:pPr>
            <a:r>
              <a:rPr lang="en-US" altLang="en-US" sz="2000" b="1" dirty="0">
                <a:solidFill>
                  <a:prstClr val="black"/>
                </a:solidFill>
                <a:latin typeface="Calibri"/>
                <a:ea typeface="Arial" charset="0"/>
                <a:cs typeface="Arial" charset="0"/>
              </a:rPr>
              <a:t>e-communications &amp; marketing</a:t>
            </a:r>
          </a:p>
          <a:p>
            <a:pPr marL="742950" lvl="1" indent="-285750" fontAlgn="base">
              <a:spcAft>
                <a:spcPct val="0"/>
              </a:spcAft>
              <a:buFont typeface="Arial" charset="0"/>
              <a:buChar char="–"/>
              <a:defRPr/>
            </a:pPr>
            <a:r>
              <a:rPr lang="en-US" altLang="en-US" sz="2000" b="1" dirty="0">
                <a:solidFill>
                  <a:prstClr val="black"/>
                </a:solidFill>
                <a:latin typeface="Calibri"/>
                <a:ea typeface="Arial" charset="0"/>
                <a:cs typeface="Arial" charset="0"/>
              </a:rPr>
              <a:t>new technologies</a:t>
            </a:r>
          </a:p>
          <a:p>
            <a:pPr marL="742950" lvl="1" indent="-285750" fontAlgn="base">
              <a:spcAft>
                <a:spcPct val="0"/>
              </a:spcAft>
              <a:buFont typeface="Arial" charset="0"/>
              <a:buChar char="–"/>
              <a:defRPr/>
            </a:pPr>
            <a:r>
              <a:rPr lang="en-US" altLang="en-US" sz="2000" b="1" dirty="0">
                <a:solidFill>
                  <a:prstClr val="black"/>
                </a:solidFill>
                <a:latin typeface="Calibri"/>
                <a:ea typeface="Arial" charset="0"/>
                <a:cs typeface="Arial" charset="0"/>
              </a:rPr>
              <a:t>work place surveillance</a:t>
            </a:r>
          </a:p>
        </p:txBody>
      </p:sp>
      <p:sp>
        <p:nvSpPr>
          <p:cNvPr id="3" name="Rectangle 2">
            <a:extLst>
              <a:ext uri="{FF2B5EF4-FFF2-40B4-BE49-F238E27FC236}">
                <a16:creationId xmlns:a16="http://schemas.microsoft.com/office/drawing/2014/main" id="{08643514-2414-419D-81E2-1C6AFB3E8261}"/>
              </a:ext>
            </a:extLst>
          </p:cNvPr>
          <p:cNvSpPr/>
          <p:nvPr/>
        </p:nvSpPr>
        <p:spPr>
          <a:xfrm>
            <a:off x="1703388" y="4652963"/>
            <a:ext cx="8280400" cy="1016000"/>
          </a:xfrm>
          <a:prstGeom prst="rect">
            <a:avLst/>
          </a:prstGeom>
        </p:spPr>
        <p:txBody>
          <a:bodyPr>
            <a:spAutoFit/>
          </a:bodyPr>
          <a:lstStyle/>
          <a:p>
            <a:pPr lvl="1" fontAlgn="base">
              <a:spcBef>
                <a:spcPct val="20000"/>
              </a:spcBef>
              <a:spcAft>
                <a:spcPct val="0"/>
              </a:spcAft>
              <a:defRPr/>
            </a:pPr>
            <a:r>
              <a:rPr lang="en-CA" altLang="en-US" sz="2000" b="1" dirty="0">
                <a:solidFill>
                  <a:prstClr val="black"/>
                </a:solidFill>
                <a:latin typeface="Calibri"/>
                <a:ea typeface="Arial" charset="0"/>
                <a:cs typeface="Arial" charset="0"/>
              </a:rPr>
              <a:t>Enforcement:</a:t>
            </a:r>
            <a:endParaRPr lang="en-US" altLang="en-US" sz="2000" b="1" dirty="0">
              <a:solidFill>
                <a:prstClr val="black"/>
              </a:solidFill>
              <a:latin typeface="Calibri"/>
              <a:ea typeface="Arial" charset="0"/>
              <a:cs typeface="Arial" charset="0"/>
            </a:endParaRPr>
          </a:p>
          <a:p>
            <a:pPr marL="742950" lvl="1" indent="-285750" fontAlgn="base">
              <a:spcAft>
                <a:spcPct val="0"/>
              </a:spcAft>
              <a:buFont typeface="Arial" charset="0"/>
              <a:buChar char="–"/>
              <a:defRPr/>
            </a:pPr>
            <a:r>
              <a:rPr lang="en-US" altLang="en-US" sz="2000" dirty="0">
                <a:solidFill>
                  <a:prstClr val="black"/>
                </a:solidFill>
                <a:latin typeface="Calibri"/>
                <a:ea typeface="Arial" charset="0"/>
                <a:cs typeface="Arial" charset="0"/>
              </a:rPr>
              <a:t>Remedies and </a:t>
            </a:r>
            <a:r>
              <a:rPr lang="en-US" altLang="en-US" sz="2000" b="1" dirty="0">
                <a:solidFill>
                  <a:prstClr val="black"/>
                </a:solidFill>
                <a:latin typeface="Calibri"/>
                <a:ea typeface="Arial" charset="0"/>
                <a:cs typeface="Arial" charset="0"/>
              </a:rPr>
              <a:t>enforcement</a:t>
            </a:r>
            <a:r>
              <a:rPr lang="en-US" altLang="en-US" sz="2000" dirty="0">
                <a:solidFill>
                  <a:prstClr val="black"/>
                </a:solidFill>
                <a:latin typeface="Calibri"/>
                <a:ea typeface="Arial" charset="0"/>
                <a:cs typeface="Arial" charset="0"/>
              </a:rPr>
              <a:t> (administrative, criminal and civil law)</a:t>
            </a:r>
          </a:p>
          <a:p>
            <a:pPr marL="742950" lvl="1" indent="-285750" fontAlgn="base">
              <a:spcAft>
                <a:spcPct val="0"/>
              </a:spcAft>
              <a:buFont typeface="Arial" charset="0"/>
              <a:buChar char="–"/>
              <a:defRPr/>
            </a:pPr>
            <a:r>
              <a:rPr lang="en-US" altLang="en-US" sz="2000" b="1" dirty="0" err="1">
                <a:solidFill>
                  <a:prstClr val="black"/>
                </a:solidFill>
                <a:latin typeface="Calibri"/>
                <a:ea typeface="Arial" charset="0"/>
                <a:cs typeface="Arial" charset="0"/>
              </a:rPr>
              <a:t>Transborder</a:t>
            </a:r>
            <a:r>
              <a:rPr lang="en-US" altLang="en-US" sz="2000" b="1" dirty="0">
                <a:solidFill>
                  <a:prstClr val="black"/>
                </a:solidFill>
                <a:latin typeface="Calibri"/>
                <a:ea typeface="Arial" charset="0"/>
                <a:cs typeface="Arial" charset="0"/>
              </a:rPr>
              <a:t> data flows</a:t>
            </a:r>
          </a:p>
        </p:txBody>
      </p:sp>
      <p:pic>
        <p:nvPicPr>
          <p:cNvPr id="8" name="Picture 7">
            <a:hlinkClick r:id="rId4"/>
            <a:extLst>
              <a:ext uri="{FF2B5EF4-FFF2-40B4-BE49-F238E27FC236}">
                <a16:creationId xmlns:a16="http://schemas.microsoft.com/office/drawing/2014/main" id="{1483D239-8FA9-4203-9F50-F2367D8E97AD}"/>
              </a:ext>
            </a:extLst>
          </p:cNvPr>
          <p:cNvPicPr>
            <a:picLocks noChangeAspect="1"/>
          </p:cNvPicPr>
          <p:nvPr/>
        </p:nvPicPr>
        <p:blipFill rotWithShape="1">
          <a:blip r:embed="rId5"/>
          <a:srcRect/>
          <a:stretch/>
        </p:blipFill>
        <p:spPr>
          <a:xfrm>
            <a:off x="6269039" y="1341439"/>
            <a:ext cx="3830637" cy="2790825"/>
          </a:xfrm>
          <a:prstGeom prst="rect">
            <a:avLst/>
          </a:prstGeom>
          <a:ln w="19050">
            <a:solidFill>
              <a:schemeClr val="accent1">
                <a:lumMod val="50000"/>
              </a:schemeClr>
            </a:solidFill>
          </a:ln>
        </p:spPr>
      </p:pic>
    </p:spTree>
    <p:extLst>
      <p:ext uri="{BB962C8B-B14F-4D97-AF65-F5344CB8AC3E}">
        <p14:creationId xmlns:p14="http://schemas.microsoft.com/office/powerpoint/2010/main" val="4060246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P spid="2"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6495198-DEDA-4380-9D04-B04254467570}"/>
              </a:ext>
            </a:extLst>
          </p:cNvPr>
          <p:cNvSpPr>
            <a:spLocks noGrp="1"/>
          </p:cNvSpPr>
          <p:nvPr>
            <p:ph type="title"/>
          </p:nvPr>
        </p:nvSpPr>
        <p:spPr/>
        <p:txBody>
          <a:bodyPr/>
          <a:lstStyle/>
          <a:p>
            <a:pPr eaLnBrk="1" hangingPunct="1"/>
            <a:r>
              <a:rPr lang="en-US" altLang="en-US" sz="3600" b="1">
                <a:solidFill>
                  <a:srgbClr val="1F497D"/>
                </a:solidFill>
                <a:hlinkClick r:id="rId3"/>
              </a:rPr>
              <a:t>Course</a:t>
            </a:r>
            <a:r>
              <a:rPr lang="en-US" altLang="en-US" sz="3600" b="1">
                <a:solidFill>
                  <a:srgbClr val="1F497D"/>
                </a:solidFill>
              </a:rPr>
              <a:t> </a:t>
            </a:r>
            <a:r>
              <a:rPr lang="en-US" altLang="en-US" sz="3200" b="1">
                <a:solidFill>
                  <a:srgbClr val="1F497D"/>
                </a:solidFill>
              </a:rPr>
              <a:t>‘</a:t>
            </a:r>
            <a:r>
              <a:rPr lang="en-GB" altLang="en-US" sz="3200" b="1">
                <a:solidFill>
                  <a:srgbClr val="1F497D"/>
                </a:solidFill>
              </a:rPr>
              <a:t>Data Protection and privacy rights’</a:t>
            </a:r>
            <a:endParaRPr lang="en-US" altLang="en-US" sz="3200" b="1">
              <a:solidFill>
                <a:schemeClr val="tx2"/>
              </a:solidFill>
            </a:endParaRPr>
          </a:p>
        </p:txBody>
      </p:sp>
      <p:sp>
        <p:nvSpPr>
          <p:cNvPr id="8195" name="Content Placeholder 4">
            <a:extLst>
              <a:ext uri="{FF2B5EF4-FFF2-40B4-BE49-F238E27FC236}">
                <a16:creationId xmlns:a16="http://schemas.microsoft.com/office/drawing/2014/main" id="{0D22BE6F-AF53-448C-BF17-DBFE2F45ABBB}"/>
              </a:ext>
            </a:extLst>
          </p:cNvPr>
          <p:cNvSpPr>
            <a:spLocks noGrp="1"/>
          </p:cNvSpPr>
          <p:nvPr>
            <p:ph idx="1"/>
          </p:nvPr>
        </p:nvSpPr>
        <p:spPr>
          <a:xfrm>
            <a:off x="1524001" y="1484314"/>
            <a:ext cx="4716463" cy="2592387"/>
          </a:xfrm>
        </p:spPr>
        <p:txBody>
          <a:bodyPr/>
          <a:lstStyle/>
          <a:p>
            <a:pPr marL="457200" lvl="1" indent="0" eaLnBrk="1" hangingPunct="1">
              <a:buNone/>
              <a:defRPr/>
            </a:pPr>
            <a:r>
              <a:rPr lang="en-US" altLang="en-US" b="1" dirty="0">
                <a:latin typeface="+mj-lt"/>
                <a:ea typeface="+mj-ea"/>
                <a:cs typeface="+mj-cs"/>
              </a:rPr>
              <a:t>OBJECTIVES</a:t>
            </a:r>
          </a:p>
          <a:p>
            <a:pPr lvl="1" eaLnBrk="1" hangingPunct="1">
              <a:buFont typeface="Arial" panose="020B0604020202020204" pitchFamily="34" charset="0"/>
              <a:buChar char="•"/>
              <a:defRPr/>
            </a:pPr>
            <a:r>
              <a:rPr lang="en-US" altLang="en-US" b="1" dirty="0">
                <a:latin typeface="+mj-lt"/>
                <a:ea typeface="+mj-ea"/>
                <a:cs typeface="+mj-cs"/>
              </a:rPr>
              <a:t>Knowledge</a:t>
            </a:r>
          </a:p>
          <a:p>
            <a:pPr lvl="2" eaLnBrk="1" hangingPunct="1">
              <a:defRPr/>
            </a:pPr>
            <a:r>
              <a:rPr lang="en-US" altLang="en-US" sz="2800" dirty="0">
                <a:latin typeface="+mj-lt"/>
                <a:ea typeface="+mj-ea"/>
                <a:cs typeface="+mj-cs"/>
              </a:rPr>
              <a:t>European legal system of protection</a:t>
            </a:r>
          </a:p>
          <a:p>
            <a:pPr lvl="2" eaLnBrk="1" hangingPunct="1">
              <a:defRPr/>
            </a:pPr>
            <a:r>
              <a:rPr lang="en-US" altLang="en-US" sz="2800" dirty="0">
                <a:latin typeface="+mj-lt"/>
                <a:ea typeface="+mj-ea"/>
                <a:cs typeface="+mj-cs"/>
              </a:rPr>
              <a:t>Case law (ECtHR, CJEU)</a:t>
            </a:r>
          </a:p>
        </p:txBody>
      </p:sp>
      <p:pic>
        <p:nvPicPr>
          <p:cNvPr id="17412" name="Picture 5">
            <a:extLst>
              <a:ext uri="{FF2B5EF4-FFF2-40B4-BE49-F238E27FC236}">
                <a16:creationId xmlns:a16="http://schemas.microsoft.com/office/drawing/2014/main" id="{C2D238BC-EE4C-4006-B8C6-7FFD40C28F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6 CuadroTexto">
            <a:extLst>
              <a:ext uri="{FF2B5EF4-FFF2-40B4-BE49-F238E27FC236}">
                <a16:creationId xmlns:a16="http://schemas.microsoft.com/office/drawing/2014/main" id="{90F7BD3D-D5AB-46AD-ADE3-FA81FDA1093D}"/>
              </a:ext>
            </a:extLst>
          </p:cNvPr>
          <p:cNvSpPr txBox="1">
            <a:spLocks noChangeArrowheads="1"/>
          </p:cNvSpPr>
          <p:nvPr/>
        </p:nvSpPr>
        <p:spPr bwMode="auto">
          <a:xfrm>
            <a:off x="1524001" y="4203700"/>
            <a:ext cx="57245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fontAlgn="base">
              <a:spcBef>
                <a:spcPct val="0"/>
              </a:spcBef>
              <a:spcAft>
                <a:spcPct val="0"/>
              </a:spcAft>
              <a:buFont typeface="Arial" panose="020B0604020202020204" pitchFamily="34" charset="0"/>
              <a:buChar char="•"/>
            </a:pPr>
            <a:r>
              <a:rPr lang="en-US" altLang="en-US" b="1">
                <a:solidFill>
                  <a:srgbClr val="000000"/>
                </a:solidFill>
                <a:cs typeface="Arial" panose="020B0604020202020204" pitchFamily="34" charset="0"/>
              </a:rPr>
              <a:t>  Skills &amp; attitudes: </a:t>
            </a:r>
            <a:r>
              <a:rPr lang="en-US" altLang="en-US">
                <a:solidFill>
                  <a:srgbClr val="000000"/>
                </a:solidFill>
                <a:cs typeface="Arial" panose="020B0604020202020204" pitchFamily="34" charset="0"/>
              </a:rPr>
              <a:t>Refer to relevant legal framework in your daily work as legal professional</a:t>
            </a:r>
          </a:p>
        </p:txBody>
      </p:sp>
      <p:pic>
        <p:nvPicPr>
          <p:cNvPr id="12" name="Picture 11">
            <a:extLst>
              <a:ext uri="{FF2B5EF4-FFF2-40B4-BE49-F238E27FC236}">
                <a16:creationId xmlns:a16="http://schemas.microsoft.com/office/drawing/2014/main" id="{6AEE0448-EA0A-473A-9935-E9184C4C0644}"/>
              </a:ext>
            </a:extLst>
          </p:cNvPr>
          <p:cNvPicPr>
            <a:picLocks noChangeAspect="1"/>
          </p:cNvPicPr>
          <p:nvPr/>
        </p:nvPicPr>
        <p:blipFill rotWithShape="1">
          <a:blip r:embed="rId5"/>
          <a:srcRect/>
          <a:stretch/>
        </p:blipFill>
        <p:spPr>
          <a:xfrm>
            <a:off x="6269039" y="1341439"/>
            <a:ext cx="3830637" cy="2790825"/>
          </a:xfrm>
          <a:prstGeom prst="rect">
            <a:avLst/>
          </a:prstGeom>
          <a:ln w="19050">
            <a:solidFill>
              <a:schemeClr val="accent1">
                <a:lumMod val="50000"/>
              </a:schemeClr>
            </a:solidFill>
          </a:ln>
        </p:spPr>
      </p:pic>
    </p:spTree>
    <p:extLst>
      <p:ext uri="{BB962C8B-B14F-4D97-AF65-F5344CB8AC3E}">
        <p14:creationId xmlns:p14="http://schemas.microsoft.com/office/powerpoint/2010/main" val="1204777164"/>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a:extLst>
              <a:ext uri="{FF2B5EF4-FFF2-40B4-BE49-F238E27FC236}">
                <a16:creationId xmlns:a16="http://schemas.microsoft.com/office/drawing/2014/main" id="{14618A95-F5ED-4F9D-B626-E823AEA2DD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a:extLst>
              <a:ext uri="{FF2B5EF4-FFF2-40B4-BE49-F238E27FC236}">
                <a16:creationId xmlns:a16="http://schemas.microsoft.com/office/drawing/2014/main" id="{626ACF3B-6E0B-460A-B308-F0854B71E278}"/>
              </a:ext>
            </a:extLst>
          </p:cNvPr>
          <p:cNvSpPr>
            <a:spLocks noGrp="1"/>
          </p:cNvSpPr>
          <p:nvPr>
            <p:ph type="title"/>
          </p:nvPr>
        </p:nvSpPr>
        <p:spPr/>
        <p:txBody>
          <a:bodyPr/>
          <a:lstStyle/>
          <a:p>
            <a:pPr eaLnBrk="1" hangingPunct="1"/>
            <a:r>
              <a:rPr lang="en-US" altLang="en-US" sz="3600" b="1">
                <a:solidFill>
                  <a:srgbClr val="1F497D"/>
                </a:solidFill>
                <a:hlinkClick r:id="rId4"/>
              </a:rPr>
              <a:t>Course</a:t>
            </a:r>
            <a:r>
              <a:rPr lang="en-US" altLang="en-US" sz="3600" b="1">
                <a:solidFill>
                  <a:srgbClr val="1F497D"/>
                </a:solidFill>
              </a:rPr>
              <a:t> </a:t>
            </a:r>
            <a:r>
              <a:rPr lang="en-US" altLang="en-US" sz="3200" b="1">
                <a:solidFill>
                  <a:srgbClr val="1F497D"/>
                </a:solidFill>
              </a:rPr>
              <a:t>‘</a:t>
            </a:r>
            <a:r>
              <a:rPr lang="en-GB" altLang="en-US" sz="3200" b="1">
                <a:solidFill>
                  <a:srgbClr val="1F497D"/>
                </a:solidFill>
              </a:rPr>
              <a:t>Data Protection and privacy rights’</a:t>
            </a:r>
            <a:endParaRPr lang="en-US" altLang="en-US" sz="3200" b="1">
              <a:solidFill>
                <a:schemeClr val="tx2"/>
              </a:solidFill>
            </a:endParaRPr>
          </a:p>
        </p:txBody>
      </p:sp>
      <p:pic>
        <p:nvPicPr>
          <p:cNvPr id="18436" name="Picture 2">
            <a:extLst>
              <a:ext uri="{FF2B5EF4-FFF2-40B4-BE49-F238E27FC236}">
                <a16:creationId xmlns:a16="http://schemas.microsoft.com/office/drawing/2014/main" id="{64C5A3FD-3055-4903-AF72-7CBDBA9DE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579" t="23792" r="6197" b="2592"/>
          <a:stretch>
            <a:fillRect/>
          </a:stretch>
        </p:blipFill>
        <p:spPr bwMode="auto">
          <a:xfrm>
            <a:off x="4249738" y="1196976"/>
            <a:ext cx="3116262" cy="217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3">
            <a:extLst>
              <a:ext uri="{FF2B5EF4-FFF2-40B4-BE49-F238E27FC236}">
                <a16:creationId xmlns:a16="http://schemas.microsoft.com/office/drawing/2014/main" id="{14252C30-E1BB-4E93-933A-61EF61085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33"/>
          <a:stretch>
            <a:fillRect/>
          </a:stretch>
        </p:blipFill>
        <p:spPr bwMode="auto">
          <a:xfrm>
            <a:off x="2135189" y="3595688"/>
            <a:ext cx="3673475" cy="184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a:extLst>
              <a:ext uri="{FF2B5EF4-FFF2-40B4-BE49-F238E27FC236}">
                <a16:creationId xmlns:a16="http://schemas.microsoft.com/office/drawing/2014/main" id="{A8BEDC3F-4178-4820-84A9-E4933EBB2F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9688" y="3595689"/>
            <a:ext cx="3738562"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27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a:extLst>
              <a:ext uri="{FF2B5EF4-FFF2-40B4-BE49-F238E27FC236}">
                <a16:creationId xmlns:a16="http://schemas.microsoft.com/office/drawing/2014/main" id="{2F91F585-527F-486E-B533-A2E69726D8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a:extLst>
              <a:ext uri="{FF2B5EF4-FFF2-40B4-BE49-F238E27FC236}">
                <a16:creationId xmlns:a16="http://schemas.microsoft.com/office/drawing/2014/main" id="{1CC67EEF-2855-4FCE-B49F-DBE668E0C942}"/>
              </a:ext>
            </a:extLst>
          </p:cNvPr>
          <p:cNvSpPr>
            <a:spLocks noGrp="1"/>
          </p:cNvSpPr>
          <p:nvPr>
            <p:ph type="title"/>
          </p:nvPr>
        </p:nvSpPr>
        <p:spPr>
          <a:xfrm>
            <a:off x="1981200" y="-26988"/>
            <a:ext cx="8229600" cy="1143001"/>
          </a:xfrm>
        </p:spPr>
        <p:txBody>
          <a:bodyPr/>
          <a:lstStyle/>
          <a:p>
            <a:pPr eaLnBrk="1" hangingPunct="1"/>
            <a:r>
              <a:rPr lang="en-US" altLang="en-US" sz="3600" b="1">
                <a:solidFill>
                  <a:srgbClr val="1F497D"/>
                </a:solidFill>
                <a:hlinkClick r:id="rId4"/>
              </a:rPr>
              <a:t>Course</a:t>
            </a:r>
            <a:r>
              <a:rPr lang="en-US" altLang="en-US" sz="3600" b="1">
                <a:solidFill>
                  <a:srgbClr val="1F497D"/>
                </a:solidFill>
              </a:rPr>
              <a:t> </a:t>
            </a:r>
            <a:r>
              <a:rPr lang="en-US" altLang="en-US" sz="3200" b="1">
                <a:solidFill>
                  <a:srgbClr val="1F497D"/>
                </a:solidFill>
              </a:rPr>
              <a:t>‘</a:t>
            </a:r>
            <a:r>
              <a:rPr lang="en-GB" altLang="en-US" sz="3200" b="1">
                <a:solidFill>
                  <a:srgbClr val="1F497D"/>
                </a:solidFill>
              </a:rPr>
              <a:t>DPPR -</a:t>
            </a:r>
            <a:r>
              <a:rPr lang="en-US" altLang="en-US" sz="3200" b="1">
                <a:solidFill>
                  <a:srgbClr val="1F497D"/>
                </a:solidFill>
              </a:rPr>
              <a:t> case law examples</a:t>
            </a:r>
            <a:r>
              <a:rPr lang="en-GB" altLang="en-US" sz="3200" b="1">
                <a:solidFill>
                  <a:srgbClr val="1F497D"/>
                </a:solidFill>
              </a:rPr>
              <a:t>’</a:t>
            </a:r>
            <a:endParaRPr lang="en-US" altLang="en-US" sz="3200" b="1">
              <a:solidFill>
                <a:schemeClr val="tx2"/>
              </a:solidFill>
            </a:endParaRPr>
          </a:p>
        </p:txBody>
      </p:sp>
      <p:pic>
        <p:nvPicPr>
          <p:cNvPr id="19460" name="Picture 4">
            <a:extLst>
              <a:ext uri="{FF2B5EF4-FFF2-40B4-BE49-F238E27FC236}">
                <a16:creationId xmlns:a16="http://schemas.microsoft.com/office/drawing/2014/main" id="{679D72EC-E4B3-4F7D-B04A-734CCFF5F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8" y="1125538"/>
            <a:ext cx="360045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a:extLst>
              <a:ext uri="{FF2B5EF4-FFF2-40B4-BE49-F238E27FC236}">
                <a16:creationId xmlns:a16="http://schemas.microsoft.com/office/drawing/2014/main" id="{A179831D-D626-4E49-A1D1-D0ED25DF4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4563" y="1052513"/>
            <a:ext cx="3600450" cy="25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a:extLst>
              <a:ext uri="{FF2B5EF4-FFF2-40B4-BE49-F238E27FC236}">
                <a16:creationId xmlns:a16="http://schemas.microsoft.com/office/drawing/2014/main" id="{FC9596FC-D75F-4564-A97A-FE2501039D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0" y="3716339"/>
            <a:ext cx="5329238" cy="205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17826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66F082B2-298A-4F4C-A7A3-4C0D504A3B30}"/>
              </a:ext>
            </a:extLst>
          </p:cNvPr>
          <p:cNvSpPr>
            <a:spLocks noGrp="1"/>
          </p:cNvSpPr>
          <p:nvPr>
            <p:ph type="title"/>
          </p:nvPr>
        </p:nvSpPr>
        <p:spPr/>
        <p:txBody>
          <a:bodyPr/>
          <a:lstStyle/>
          <a:p>
            <a:pPr eaLnBrk="1" hangingPunct="1"/>
            <a:r>
              <a:rPr lang="en-US" altLang="en-US" sz="2400" b="1">
                <a:solidFill>
                  <a:srgbClr val="1F497D"/>
                </a:solidFill>
                <a:hlinkClick r:id="rId3"/>
              </a:rPr>
              <a:t>Course</a:t>
            </a:r>
            <a:r>
              <a:rPr lang="en-US" altLang="en-US" sz="2400" b="1">
                <a:solidFill>
                  <a:srgbClr val="1F497D"/>
                </a:solidFill>
              </a:rPr>
              <a:t> ‘‘DPPR – case law example’’</a:t>
            </a:r>
            <a:endParaRPr lang="en-US" altLang="en-US" sz="3600" b="1">
              <a:solidFill>
                <a:schemeClr val="tx2"/>
              </a:solidFill>
            </a:endParaRPr>
          </a:p>
        </p:txBody>
      </p:sp>
      <p:pic>
        <p:nvPicPr>
          <p:cNvPr id="23560" name="Picture 8">
            <a:extLst>
              <a:ext uri="{FF2B5EF4-FFF2-40B4-BE49-F238E27FC236}">
                <a16:creationId xmlns:a16="http://schemas.microsoft.com/office/drawing/2014/main" id="{81FF359C-81DB-4CCF-A602-9089E1DC1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588" y="1052514"/>
            <a:ext cx="6646862" cy="493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a:extLst>
              <a:ext uri="{FF2B5EF4-FFF2-40B4-BE49-F238E27FC236}">
                <a16:creationId xmlns:a16="http://schemas.microsoft.com/office/drawing/2014/main" id="{8BA9DBBE-F78A-4448-9984-FDDC7EC8182C}"/>
              </a:ext>
            </a:extLst>
          </p:cNvPr>
          <p:cNvSpPr/>
          <p:nvPr/>
        </p:nvSpPr>
        <p:spPr>
          <a:xfrm rot="16200000" flipH="1">
            <a:off x="2193925" y="4233863"/>
            <a:ext cx="242888" cy="79216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0000"/>
              </a:solidFill>
              <a:latin typeface="Calibri"/>
            </a:endParaRPr>
          </a:p>
        </p:txBody>
      </p:sp>
      <p:pic>
        <p:nvPicPr>
          <p:cNvPr id="23561" name="Picture 9">
            <a:extLst>
              <a:ext uri="{FF2B5EF4-FFF2-40B4-BE49-F238E27FC236}">
                <a16:creationId xmlns:a16="http://schemas.microsoft.com/office/drawing/2014/main" id="{6C4ADAF1-2B6A-4212-B189-8A5E513BE1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5839" y="1736725"/>
            <a:ext cx="4422775" cy="297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own Arrow 7">
            <a:extLst>
              <a:ext uri="{FF2B5EF4-FFF2-40B4-BE49-F238E27FC236}">
                <a16:creationId xmlns:a16="http://schemas.microsoft.com/office/drawing/2014/main" id="{9C6C0886-01C1-47FF-9E01-56BB38608343}"/>
              </a:ext>
            </a:extLst>
          </p:cNvPr>
          <p:cNvSpPr/>
          <p:nvPr/>
        </p:nvSpPr>
        <p:spPr>
          <a:xfrm flipH="1">
            <a:off x="8759825" y="2208213"/>
            <a:ext cx="242888" cy="79216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0000"/>
              </a:solidFill>
              <a:latin typeface="Calibri"/>
            </a:endParaRPr>
          </a:p>
        </p:txBody>
      </p:sp>
      <p:pic>
        <p:nvPicPr>
          <p:cNvPr id="23562" name="Picture 10">
            <a:extLst>
              <a:ext uri="{FF2B5EF4-FFF2-40B4-BE49-F238E27FC236}">
                <a16:creationId xmlns:a16="http://schemas.microsoft.com/office/drawing/2014/main" id="{7A7110AA-D09C-423F-8722-7D8B7CCCDD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639" y="4597401"/>
            <a:ext cx="5133975" cy="189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40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26E438-A7F4-49D2-BDF4-FAE804281617}"/>
              </a:ext>
            </a:extLst>
          </p:cNvPr>
          <p:cNvSpPr>
            <a:spLocks noGrp="1"/>
          </p:cNvSpPr>
          <p:nvPr>
            <p:ph type="title"/>
          </p:nvPr>
        </p:nvSpPr>
        <p:spPr/>
        <p:txBody>
          <a:bodyPr/>
          <a:lstStyle/>
          <a:p>
            <a:r>
              <a:rPr lang="cs-CZ" dirty="0"/>
              <a:t>Joint </a:t>
            </a:r>
            <a:r>
              <a:rPr lang="cs-CZ" dirty="0" err="1"/>
              <a:t>Multi</a:t>
            </a:r>
            <a:r>
              <a:rPr lang="cs-CZ" dirty="0"/>
              <a:t>-country Czech and </a:t>
            </a:r>
            <a:r>
              <a:rPr lang="cs-CZ" dirty="0" err="1"/>
              <a:t>Slovak</a:t>
            </a:r>
            <a:r>
              <a:rPr lang="cs-CZ" dirty="0"/>
              <a:t> </a:t>
            </a:r>
            <a:r>
              <a:rPr lang="cs-CZ" dirty="0" err="1"/>
              <a:t>Course</a:t>
            </a:r>
            <a:endParaRPr lang="cs-CZ" dirty="0"/>
          </a:p>
        </p:txBody>
      </p:sp>
      <p:sp>
        <p:nvSpPr>
          <p:cNvPr id="3" name="Zástupný symbol pro obsah 2">
            <a:extLst>
              <a:ext uri="{FF2B5EF4-FFF2-40B4-BE49-F238E27FC236}">
                <a16:creationId xmlns:a16="http://schemas.microsoft.com/office/drawing/2014/main" id="{9AEAF2D7-F607-47B1-9440-BA6344EEBA33}"/>
              </a:ext>
            </a:extLst>
          </p:cNvPr>
          <p:cNvSpPr>
            <a:spLocks noGrp="1"/>
          </p:cNvSpPr>
          <p:nvPr>
            <p:ph idx="1"/>
          </p:nvPr>
        </p:nvSpPr>
        <p:spPr/>
        <p:txBody>
          <a:bodyPr>
            <a:normAutofit/>
          </a:bodyPr>
          <a:lstStyle/>
          <a:p>
            <a:r>
              <a:rPr lang="cs-CZ" dirty="0" err="1"/>
              <a:t>Why</a:t>
            </a:r>
            <a:r>
              <a:rPr lang="cs-CZ" dirty="0"/>
              <a:t> </a:t>
            </a:r>
            <a:r>
              <a:rPr lang="cs-CZ" dirty="0" err="1"/>
              <a:t>we</a:t>
            </a:r>
            <a:r>
              <a:rPr lang="cs-CZ" dirty="0"/>
              <a:t> </a:t>
            </a:r>
            <a:r>
              <a:rPr lang="cs-CZ" dirty="0" err="1"/>
              <a:t>decided</a:t>
            </a:r>
            <a:r>
              <a:rPr lang="cs-CZ" dirty="0"/>
              <a:t> to </a:t>
            </a:r>
            <a:r>
              <a:rPr lang="cs-CZ" dirty="0" err="1"/>
              <a:t>organize</a:t>
            </a:r>
            <a:r>
              <a:rPr lang="cs-CZ" dirty="0"/>
              <a:t> </a:t>
            </a:r>
            <a:r>
              <a:rPr lang="cs-CZ" dirty="0" err="1"/>
              <a:t>the</a:t>
            </a:r>
            <a:r>
              <a:rPr lang="cs-CZ" dirty="0"/>
              <a:t> joint </a:t>
            </a:r>
            <a:r>
              <a:rPr lang="cs-CZ" dirty="0" err="1"/>
              <a:t>multi</a:t>
            </a:r>
            <a:r>
              <a:rPr lang="cs-CZ" dirty="0"/>
              <a:t>-country Czech/and/</a:t>
            </a:r>
            <a:r>
              <a:rPr lang="cs-CZ" dirty="0" err="1"/>
              <a:t>Slovak</a:t>
            </a:r>
            <a:r>
              <a:rPr lang="cs-CZ" dirty="0"/>
              <a:t> </a:t>
            </a:r>
            <a:r>
              <a:rPr lang="cs-CZ" dirty="0" err="1"/>
              <a:t>Course</a:t>
            </a:r>
            <a:r>
              <a:rPr lang="cs-CZ" dirty="0"/>
              <a:t>?</a:t>
            </a:r>
          </a:p>
          <a:p>
            <a:pPr marL="0" indent="0">
              <a:buNone/>
            </a:pPr>
            <a:endParaRPr lang="cs-CZ" dirty="0"/>
          </a:p>
          <a:p>
            <a:r>
              <a:rPr lang="cs-CZ" dirty="0" err="1"/>
              <a:t>Number</a:t>
            </a:r>
            <a:r>
              <a:rPr lang="cs-CZ" dirty="0"/>
              <a:t> </a:t>
            </a:r>
            <a:r>
              <a:rPr lang="cs-CZ" dirty="0" err="1"/>
              <a:t>of</a:t>
            </a:r>
            <a:r>
              <a:rPr lang="cs-CZ" dirty="0"/>
              <a:t> </a:t>
            </a:r>
            <a:r>
              <a:rPr lang="cs-CZ" dirty="0" err="1"/>
              <a:t>participants</a:t>
            </a:r>
            <a:endParaRPr lang="cs-CZ" dirty="0"/>
          </a:p>
          <a:p>
            <a:r>
              <a:rPr lang="cs-CZ" dirty="0"/>
              <a:t>Same </a:t>
            </a:r>
            <a:r>
              <a:rPr lang="cs-CZ" dirty="0" err="1"/>
              <a:t>language</a:t>
            </a:r>
            <a:endParaRPr lang="cs-CZ" dirty="0"/>
          </a:p>
          <a:p>
            <a:r>
              <a:rPr lang="cs-CZ" dirty="0" err="1"/>
              <a:t>National</a:t>
            </a:r>
            <a:r>
              <a:rPr lang="cs-CZ" dirty="0"/>
              <a:t> tutor</a:t>
            </a:r>
          </a:p>
          <a:p>
            <a:r>
              <a:rPr lang="cs-CZ" dirty="0" err="1"/>
              <a:t>Necessity</a:t>
            </a:r>
            <a:r>
              <a:rPr lang="cs-CZ" dirty="0"/>
              <a:t> and </a:t>
            </a:r>
            <a:r>
              <a:rPr lang="cs-CZ" dirty="0" err="1"/>
              <a:t>advantage</a:t>
            </a:r>
            <a:r>
              <a:rPr lang="cs-CZ" dirty="0"/>
              <a:t> </a:t>
            </a:r>
            <a:r>
              <a:rPr lang="cs-CZ" dirty="0" err="1"/>
              <a:t>of</a:t>
            </a:r>
            <a:r>
              <a:rPr lang="cs-CZ" dirty="0"/>
              <a:t> distance e-learning </a:t>
            </a:r>
            <a:r>
              <a:rPr lang="cs-CZ" dirty="0" err="1"/>
              <a:t>way</a:t>
            </a:r>
            <a:r>
              <a:rPr lang="cs-CZ" dirty="0"/>
              <a:t> – </a:t>
            </a:r>
            <a:r>
              <a:rPr lang="cs-CZ" dirty="0" err="1"/>
              <a:t>our</a:t>
            </a:r>
            <a:r>
              <a:rPr lang="cs-CZ" dirty="0"/>
              <a:t> </a:t>
            </a:r>
            <a:r>
              <a:rPr lang="cs-CZ" dirty="0" err="1"/>
              <a:t>national</a:t>
            </a:r>
            <a:r>
              <a:rPr lang="cs-CZ" dirty="0"/>
              <a:t> tutor and his </a:t>
            </a:r>
            <a:r>
              <a:rPr lang="cs-CZ" dirty="0" err="1"/>
              <a:t>perception</a:t>
            </a:r>
            <a:r>
              <a:rPr lang="cs-CZ" dirty="0"/>
              <a:t> </a:t>
            </a:r>
            <a:r>
              <a:rPr lang="cs-CZ" dirty="0" err="1"/>
              <a:t>of</a:t>
            </a:r>
            <a:r>
              <a:rPr lang="cs-CZ" dirty="0"/>
              <a:t> distance </a:t>
            </a:r>
            <a:r>
              <a:rPr lang="cs-CZ" dirty="0" err="1"/>
              <a:t>tutoring</a:t>
            </a:r>
            <a:r>
              <a:rPr lang="cs-CZ" dirty="0"/>
              <a:t> </a:t>
            </a:r>
            <a:r>
              <a:rPr lang="cs-CZ" dirty="0">
                <a:sym typeface="Wingdings" panose="05000000000000000000" pitchFamily="2" charset="2"/>
              </a:rPr>
              <a:t>…</a:t>
            </a:r>
            <a:r>
              <a:rPr lang="cs-CZ" dirty="0" err="1">
                <a:sym typeface="Wingdings" panose="05000000000000000000" pitchFamily="2" charset="2"/>
              </a:rPr>
              <a:t>next</a:t>
            </a:r>
            <a:r>
              <a:rPr lang="cs-CZ" dirty="0">
                <a:sym typeface="Wingdings" panose="05000000000000000000" pitchFamily="2" charset="2"/>
              </a:rPr>
              <a:t> slide…</a:t>
            </a:r>
            <a:endParaRPr lang="cs-CZ" dirty="0"/>
          </a:p>
          <a:p>
            <a:endParaRPr lang="cs-CZ" dirty="0"/>
          </a:p>
        </p:txBody>
      </p:sp>
    </p:spTree>
    <p:extLst>
      <p:ext uri="{BB962C8B-B14F-4D97-AF65-F5344CB8AC3E}">
        <p14:creationId xmlns:p14="http://schemas.microsoft.com/office/powerpoint/2010/main" val="17657127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a:extLst>
              <a:ext uri="{FF2B5EF4-FFF2-40B4-BE49-F238E27FC236}">
                <a16:creationId xmlns:a16="http://schemas.microsoft.com/office/drawing/2014/main" id="{2570EC57-1632-41D9-861A-52E209C63A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a:extLst>
              <a:ext uri="{FF2B5EF4-FFF2-40B4-BE49-F238E27FC236}">
                <a16:creationId xmlns:a16="http://schemas.microsoft.com/office/drawing/2014/main" id="{F4230795-93F4-4693-9F9C-698BF32744A3}"/>
              </a:ext>
            </a:extLst>
          </p:cNvPr>
          <p:cNvSpPr>
            <a:spLocks noGrp="1"/>
          </p:cNvSpPr>
          <p:nvPr>
            <p:ph type="title"/>
          </p:nvPr>
        </p:nvSpPr>
        <p:spPr/>
        <p:txBody>
          <a:bodyPr/>
          <a:lstStyle/>
          <a:p>
            <a:pPr eaLnBrk="1" hangingPunct="1"/>
            <a:r>
              <a:rPr lang="en-US" altLang="en-US" sz="3600" b="1">
                <a:solidFill>
                  <a:srgbClr val="1F497D"/>
                </a:solidFill>
                <a:hlinkClick r:id="rId4"/>
              </a:rPr>
              <a:t>Course</a:t>
            </a:r>
            <a:r>
              <a:rPr lang="en-US" altLang="en-US" sz="3600" b="1">
                <a:solidFill>
                  <a:srgbClr val="1F497D"/>
                </a:solidFill>
              </a:rPr>
              <a:t> </a:t>
            </a:r>
            <a:r>
              <a:rPr lang="en-US" altLang="en-US" sz="3200" b="1">
                <a:solidFill>
                  <a:srgbClr val="1F497D"/>
                </a:solidFill>
              </a:rPr>
              <a:t>‘</a:t>
            </a:r>
            <a:r>
              <a:rPr lang="en-GB" altLang="en-US" sz="3200" b="1">
                <a:solidFill>
                  <a:srgbClr val="1F497D"/>
                </a:solidFill>
              </a:rPr>
              <a:t>DPPR – video examples’</a:t>
            </a:r>
            <a:endParaRPr lang="en-US" altLang="en-US" sz="3200" b="1">
              <a:solidFill>
                <a:schemeClr val="tx2"/>
              </a:solidFill>
            </a:endParaRPr>
          </a:p>
        </p:txBody>
      </p:sp>
      <p:grpSp>
        <p:nvGrpSpPr>
          <p:cNvPr id="2" name="Group 1">
            <a:extLst>
              <a:ext uri="{FF2B5EF4-FFF2-40B4-BE49-F238E27FC236}">
                <a16:creationId xmlns:a16="http://schemas.microsoft.com/office/drawing/2014/main" id="{BA7D0C57-FCF5-4F46-8B89-896CE519832B}"/>
              </a:ext>
            </a:extLst>
          </p:cNvPr>
          <p:cNvGrpSpPr>
            <a:grpSpLocks/>
          </p:cNvGrpSpPr>
          <p:nvPr/>
        </p:nvGrpSpPr>
        <p:grpSpPr bwMode="auto">
          <a:xfrm>
            <a:off x="2128839" y="1566864"/>
            <a:ext cx="2376487" cy="1728787"/>
            <a:chOff x="467544" y="1340768"/>
            <a:chExt cx="3024336" cy="1942504"/>
          </a:xfrm>
        </p:grpSpPr>
        <p:pic>
          <p:nvPicPr>
            <p:cNvPr id="3" name="Picture 5">
              <a:extLst>
                <a:ext uri="{FF2B5EF4-FFF2-40B4-BE49-F238E27FC236}">
                  <a16:creationId xmlns:a16="http://schemas.microsoft.com/office/drawing/2014/main" id="{2F1BB9AC-B031-4B02-B7AB-E11025975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880" t="6387" r="4037"/>
            <a:stretch>
              <a:fillRect/>
            </a:stretch>
          </p:blipFill>
          <p:spPr bwMode="auto">
            <a:xfrm>
              <a:off x="539552" y="1340768"/>
              <a:ext cx="2857500" cy="177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7" name="Picture 4">
              <a:extLst>
                <a:ext uri="{FF2B5EF4-FFF2-40B4-BE49-F238E27FC236}">
                  <a16:creationId xmlns:a16="http://schemas.microsoft.com/office/drawing/2014/main" id="{5C124A37-A76F-4E3E-A9B4-BFB595C536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124"/>
            <a:stretch>
              <a:fillRect/>
            </a:stretch>
          </p:blipFill>
          <p:spPr bwMode="auto">
            <a:xfrm>
              <a:off x="467544" y="3068960"/>
              <a:ext cx="3024336"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485" name="Picture 5">
            <a:extLst>
              <a:ext uri="{FF2B5EF4-FFF2-40B4-BE49-F238E27FC236}">
                <a16:creationId xmlns:a16="http://schemas.microsoft.com/office/drawing/2014/main" id="{5DB9EFB3-9729-4E4A-8691-1503C2B034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338" y="2187576"/>
            <a:ext cx="2432050" cy="173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722E4E43-2FA5-4226-8A01-27FF4275A618}"/>
              </a:ext>
            </a:extLst>
          </p:cNvPr>
          <p:cNvGrpSpPr>
            <a:grpSpLocks/>
          </p:cNvGrpSpPr>
          <p:nvPr/>
        </p:nvGrpSpPr>
        <p:grpSpPr bwMode="auto">
          <a:xfrm>
            <a:off x="5988050" y="2873375"/>
            <a:ext cx="2376488" cy="2021662"/>
            <a:chOff x="5535254" y="3283272"/>
            <a:chExt cx="3042367" cy="2504818"/>
          </a:xfrm>
        </p:grpSpPr>
        <p:pic>
          <p:nvPicPr>
            <p:cNvPr id="21514" name="Picture 6">
              <a:extLst>
                <a:ext uri="{FF2B5EF4-FFF2-40B4-BE49-F238E27FC236}">
                  <a16:creationId xmlns:a16="http://schemas.microsoft.com/office/drawing/2014/main" id="{F139225A-A2CD-4EEE-9E08-8B241C8F50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5254" y="3283272"/>
              <a:ext cx="3042367" cy="2235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5" name="TextBox 2">
              <a:extLst>
                <a:ext uri="{FF2B5EF4-FFF2-40B4-BE49-F238E27FC236}">
                  <a16:creationId xmlns:a16="http://schemas.microsoft.com/office/drawing/2014/main" id="{E3E30159-E86A-4BBD-922E-88591DA6DEEF}"/>
                </a:ext>
              </a:extLst>
            </p:cNvPr>
            <p:cNvSpPr txBox="1">
              <a:spLocks noChangeArrowheads="1"/>
            </p:cNvSpPr>
            <p:nvPr/>
          </p:nvSpPr>
          <p:spPr bwMode="auto">
            <a:xfrm>
              <a:off x="5535254" y="5444891"/>
              <a:ext cx="3042367" cy="34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200">
                  <a:solidFill>
                    <a:srgbClr val="376092"/>
                  </a:solidFill>
                  <a:cs typeface="Arial" panose="020B0604020202020204" pitchFamily="34" charset="0"/>
                </a:rPr>
                <a:t>Sophie Kwasny, Council of Europe</a:t>
              </a:r>
              <a:endParaRPr lang="en-US" altLang="en-US" sz="1200">
                <a:solidFill>
                  <a:srgbClr val="376092"/>
                </a:solidFill>
                <a:cs typeface="Arial" panose="020B0604020202020204" pitchFamily="34" charset="0"/>
              </a:endParaRPr>
            </a:p>
          </p:txBody>
        </p:sp>
      </p:grpSp>
      <p:pic>
        <p:nvPicPr>
          <p:cNvPr id="20487" name="Picture 7">
            <a:extLst>
              <a:ext uri="{FF2B5EF4-FFF2-40B4-BE49-F238E27FC236}">
                <a16:creationId xmlns:a16="http://schemas.microsoft.com/office/drawing/2014/main" id="{9A7A1B14-F143-463C-A352-566AB78D99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3922713"/>
            <a:ext cx="3394075" cy="189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6" name="Picture 12">
            <a:hlinkClick r:id="rId10"/>
            <a:extLst>
              <a:ext uri="{FF2B5EF4-FFF2-40B4-BE49-F238E27FC236}">
                <a16:creationId xmlns:a16="http://schemas.microsoft.com/office/drawing/2014/main" id="{DE6FA20F-84C3-41B4-A918-9A6BA53F24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1" y="4254501"/>
            <a:ext cx="243522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8FC4435-D11E-4141-BEA0-16B81530FA96}"/>
              </a:ext>
            </a:extLst>
          </p:cNvPr>
          <p:cNvSpPr txBox="1">
            <a:spLocks noChangeArrowheads="1"/>
          </p:cNvSpPr>
          <p:nvPr/>
        </p:nvSpPr>
        <p:spPr bwMode="auto">
          <a:xfrm>
            <a:off x="1992314" y="5732464"/>
            <a:ext cx="30241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100" i="1">
                <a:solidFill>
                  <a:srgbClr val="254061"/>
                </a:solidFill>
                <a:cs typeface="Arial" panose="020B0604020202020204" pitchFamily="34" charset="0"/>
              </a:rPr>
              <a:t>Click on the picture to hear ECtHR Estonian Judge</a:t>
            </a:r>
            <a:endParaRPr lang="en-US" altLang="en-US" sz="1100" i="1">
              <a:solidFill>
                <a:srgbClr val="254061"/>
              </a:solidFill>
              <a:cs typeface="Arial" panose="020B0604020202020204" pitchFamily="34" charset="0"/>
            </a:endParaRPr>
          </a:p>
        </p:txBody>
      </p:sp>
    </p:spTree>
    <p:extLst>
      <p:ext uri="{BB962C8B-B14F-4D97-AF65-F5344CB8AC3E}">
        <p14:creationId xmlns:p14="http://schemas.microsoft.com/office/powerpoint/2010/main" val="3897739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0485"/>
                                        </p:tgtEl>
                                        <p:attrNameLst>
                                          <p:attrName>style.visibility</p:attrName>
                                        </p:attrNameLst>
                                      </p:cBhvr>
                                      <p:to>
                                        <p:strVal val="visible"/>
                                      </p:to>
                                    </p:set>
                                    <p:anim calcmode="lin" valueType="num">
                                      <p:cBhvr>
                                        <p:cTn id="14" dur="250" fill="hold"/>
                                        <p:tgtEl>
                                          <p:spTgt spid="20485"/>
                                        </p:tgtEl>
                                        <p:attrNameLst>
                                          <p:attrName>ppt_w</p:attrName>
                                        </p:attrNameLst>
                                      </p:cBhvr>
                                      <p:tavLst>
                                        <p:tav tm="0">
                                          <p:val>
                                            <p:fltVal val="0"/>
                                          </p:val>
                                        </p:tav>
                                        <p:tav tm="100000">
                                          <p:val>
                                            <p:strVal val="#ppt_w"/>
                                          </p:val>
                                        </p:tav>
                                      </p:tavLst>
                                    </p:anim>
                                    <p:anim calcmode="lin" valueType="num">
                                      <p:cBhvr>
                                        <p:cTn id="15" dur="250" fill="hold"/>
                                        <p:tgtEl>
                                          <p:spTgt spid="20485"/>
                                        </p:tgtEl>
                                        <p:attrNameLst>
                                          <p:attrName>ppt_h</p:attrName>
                                        </p:attrNameLst>
                                      </p:cBhvr>
                                      <p:tavLst>
                                        <p:tav tm="0">
                                          <p:val>
                                            <p:fltVal val="0"/>
                                          </p:val>
                                        </p:tav>
                                        <p:tav tm="100000">
                                          <p:val>
                                            <p:strVal val="#ppt_h"/>
                                          </p:val>
                                        </p:tav>
                                      </p:tavLst>
                                    </p:anim>
                                    <p:animEffect transition="in" filter="fade">
                                      <p:cBhvr>
                                        <p:cTn id="16" dur="250"/>
                                        <p:tgtEl>
                                          <p:spTgt spid="2048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50" fill="hold"/>
                                        <p:tgtEl>
                                          <p:spTgt spid="5"/>
                                        </p:tgtEl>
                                        <p:attrNameLst>
                                          <p:attrName>ppt_w</p:attrName>
                                        </p:attrNameLst>
                                      </p:cBhvr>
                                      <p:tavLst>
                                        <p:tav tm="0">
                                          <p:val>
                                            <p:fltVal val="0"/>
                                          </p:val>
                                        </p:tav>
                                        <p:tav tm="100000">
                                          <p:val>
                                            <p:strVal val="#ppt_w"/>
                                          </p:val>
                                        </p:tav>
                                      </p:tavLst>
                                    </p:anim>
                                    <p:anim calcmode="lin" valueType="num">
                                      <p:cBhvr>
                                        <p:cTn id="22" dur="250" fill="hold"/>
                                        <p:tgtEl>
                                          <p:spTgt spid="5"/>
                                        </p:tgtEl>
                                        <p:attrNameLst>
                                          <p:attrName>ppt_h</p:attrName>
                                        </p:attrNameLst>
                                      </p:cBhvr>
                                      <p:tavLst>
                                        <p:tav tm="0">
                                          <p:val>
                                            <p:fltVal val="0"/>
                                          </p:val>
                                        </p:tav>
                                        <p:tav tm="100000">
                                          <p:val>
                                            <p:strVal val="#ppt_h"/>
                                          </p:val>
                                        </p:tav>
                                      </p:tavLst>
                                    </p:anim>
                                    <p:animEffect transition="in" filter="fade">
                                      <p:cBhvr>
                                        <p:cTn id="23" dur="25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0487"/>
                                        </p:tgtEl>
                                        <p:attrNameLst>
                                          <p:attrName>style.visibility</p:attrName>
                                        </p:attrNameLst>
                                      </p:cBhvr>
                                      <p:to>
                                        <p:strVal val="visible"/>
                                      </p:to>
                                    </p:set>
                                    <p:anim calcmode="lin" valueType="num">
                                      <p:cBhvr>
                                        <p:cTn id="28" dur="250" fill="hold"/>
                                        <p:tgtEl>
                                          <p:spTgt spid="20487"/>
                                        </p:tgtEl>
                                        <p:attrNameLst>
                                          <p:attrName>ppt_w</p:attrName>
                                        </p:attrNameLst>
                                      </p:cBhvr>
                                      <p:tavLst>
                                        <p:tav tm="0">
                                          <p:val>
                                            <p:fltVal val="0"/>
                                          </p:val>
                                        </p:tav>
                                        <p:tav tm="100000">
                                          <p:val>
                                            <p:strVal val="#ppt_w"/>
                                          </p:val>
                                        </p:tav>
                                      </p:tavLst>
                                    </p:anim>
                                    <p:anim calcmode="lin" valueType="num">
                                      <p:cBhvr>
                                        <p:cTn id="29" dur="250" fill="hold"/>
                                        <p:tgtEl>
                                          <p:spTgt spid="20487"/>
                                        </p:tgtEl>
                                        <p:attrNameLst>
                                          <p:attrName>ppt_h</p:attrName>
                                        </p:attrNameLst>
                                      </p:cBhvr>
                                      <p:tavLst>
                                        <p:tav tm="0">
                                          <p:val>
                                            <p:fltVal val="0"/>
                                          </p:val>
                                        </p:tav>
                                        <p:tav tm="100000">
                                          <p:val>
                                            <p:strVal val="#ppt_h"/>
                                          </p:val>
                                        </p:tav>
                                      </p:tavLst>
                                    </p:anim>
                                    <p:animEffect transition="in" filter="fade">
                                      <p:cBhvr>
                                        <p:cTn id="30" dur="250"/>
                                        <p:tgtEl>
                                          <p:spTgt spid="2048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1516"/>
                                        </p:tgtEl>
                                        <p:attrNameLst>
                                          <p:attrName>style.visibility</p:attrName>
                                        </p:attrNameLst>
                                      </p:cBhvr>
                                      <p:to>
                                        <p:strVal val="visible"/>
                                      </p:to>
                                    </p:set>
                                    <p:anim calcmode="lin" valueType="num">
                                      <p:cBhvr>
                                        <p:cTn id="35" dur="250" fill="hold"/>
                                        <p:tgtEl>
                                          <p:spTgt spid="21516"/>
                                        </p:tgtEl>
                                        <p:attrNameLst>
                                          <p:attrName>ppt_w</p:attrName>
                                        </p:attrNameLst>
                                      </p:cBhvr>
                                      <p:tavLst>
                                        <p:tav tm="0">
                                          <p:val>
                                            <p:fltVal val="0"/>
                                          </p:val>
                                        </p:tav>
                                        <p:tav tm="100000">
                                          <p:val>
                                            <p:strVal val="#ppt_w"/>
                                          </p:val>
                                        </p:tav>
                                      </p:tavLst>
                                    </p:anim>
                                    <p:anim calcmode="lin" valueType="num">
                                      <p:cBhvr>
                                        <p:cTn id="36" dur="250" fill="hold"/>
                                        <p:tgtEl>
                                          <p:spTgt spid="21516"/>
                                        </p:tgtEl>
                                        <p:attrNameLst>
                                          <p:attrName>ppt_h</p:attrName>
                                        </p:attrNameLst>
                                      </p:cBhvr>
                                      <p:tavLst>
                                        <p:tav tm="0">
                                          <p:val>
                                            <p:fltVal val="0"/>
                                          </p:val>
                                        </p:tav>
                                        <p:tav tm="100000">
                                          <p:val>
                                            <p:strVal val="#ppt_h"/>
                                          </p:val>
                                        </p:tav>
                                      </p:tavLst>
                                    </p:anim>
                                    <p:animEffect transition="in" filter="fade">
                                      <p:cBhvr>
                                        <p:cTn id="37" dur="250"/>
                                        <p:tgtEl>
                                          <p:spTgt spid="2151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250" fill="hold"/>
                                        <p:tgtEl>
                                          <p:spTgt spid="4"/>
                                        </p:tgtEl>
                                        <p:attrNameLst>
                                          <p:attrName>ppt_w</p:attrName>
                                        </p:attrNameLst>
                                      </p:cBhvr>
                                      <p:tavLst>
                                        <p:tav tm="0">
                                          <p:val>
                                            <p:fltVal val="0"/>
                                          </p:val>
                                        </p:tav>
                                        <p:tav tm="100000">
                                          <p:val>
                                            <p:strVal val="#ppt_w"/>
                                          </p:val>
                                        </p:tav>
                                      </p:tavLst>
                                    </p:anim>
                                    <p:anim calcmode="lin" valueType="num">
                                      <p:cBhvr>
                                        <p:cTn id="41" dur="250" fill="hold"/>
                                        <p:tgtEl>
                                          <p:spTgt spid="4"/>
                                        </p:tgtEl>
                                        <p:attrNameLst>
                                          <p:attrName>ppt_h</p:attrName>
                                        </p:attrNameLst>
                                      </p:cBhvr>
                                      <p:tavLst>
                                        <p:tav tm="0">
                                          <p:val>
                                            <p:fltVal val="0"/>
                                          </p:val>
                                        </p:tav>
                                        <p:tav tm="100000">
                                          <p:val>
                                            <p:strVal val="#ppt_h"/>
                                          </p:val>
                                        </p:tav>
                                      </p:tavLst>
                                    </p:anim>
                                    <p:animEffect transition="in" filter="fade">
                                      <p:cBhvr>
                                        <p:cTn id="4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4F9E1AF-43FD-4B06-BFF2-6D59DE45A60E}"/>
              </a:ext>
            </a:extLst>
          </p:cNvPr>
          <p:cNvSpPr>
            <a:spLocks noGrp="1"/>
          </p:cNvSpPr>
          <p:nvPr>
            <p:ph type="title"/>
          </p:nvPr>
        </p:nvSpPr>
        <p:spPr>
          <a:xfrm>
            <a:off x="1981201" y="274638"/>
            <a:ext cx="5241925" cy="1143000"/>
          </a:xfrm>
        </p:spPr>
        <p:txBody>
          <a:bodyPr/>
          <a:lstStyle/>
          <a:p>
            <a:pPr eaLnBrk="1" hangingPunct="1"/>
            <a:r>
              <a:rPr lang="en-US" altLang="en-US" sz="2400" b="1">
                <a:solidFill>
                  <a:srgbClr val="1F497D"/>
                </a:solidFill>
                <a:hlinkClick r:id="rId3"/>
              </a:rPr>
              <a:t>Course</a:t>
            </a:r>
            <a:r>
              <a:rPr lang="en-US" altLang="en-US" sz="2400" b="1">
                <a:solidFill>
                  <a:srgbClr val="1F497D"/>
                </a:solidFill>
              </a:rPr>
              <a:t> ‘‘DPPR – Module example’’</a:t>
            </a:r>
            <a:endParaRPr lang="en-US" altLang="en-US" sz="3600" b="1">
              <a:solidFill>
                <a:schemeClr val="tx2"/>
              </a:solidFill>
            </a:endParaRPr>
          </a:p>
        </p:txBody>
      </p:sp>
      <p:pic>
        <p:nvPicPr>
          <p:cNvPr id="27656" name="Picture 8">
            <a:extLst>
              <a:ext uri="{FF2B5EF4-FFF2-40B4-BE49-F238E27FC236}">
                <a16:creationId xmlns:a16="http://schemas.microsoft.com/office/drawing/2014/main" id="{5A9BFCF1-173C-4CF6-A06E-B42F73D2D629}"/>
              </a:ext>
            </a:extLst>
          </p:cNvPr>
          <p:cNvPicPr>
            <a:picLocks noChangeAspect="1" noChangeArrowheads="1"/>
          </p:cNvPicPr>
          <p:nvPr/>
        </p:nvPicPr>
        <p:blipFill>
          <a:blip r:embed="rId4"/>
          <a:srcRect/>
          <a:stretch>
            <a:fillRect/>
          </a:stretch>
        </p:blipFill>
        <p:spPr bwMode="auto">
          <a:xfrm>
            <a:off x="2208214" y="1916113"/>
            <a:ext cx="4478337" cy="3276600"/>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7657" name="Picture 9">
            <a:extLst>
              <a:ext uri="{FF2B5EF4-FFF2-40B4-BE49-F238E27FC236}">
                <a16:creationId xmlns:a16="http://schemas.microsoft.com/office/drawing/2014/main" id="{21B086E3-8EF2-45F0-9564-2E9DBDD99B20}"/>
              </a:ext>
            </a:extLst>
          </p:cNvPr>
          <p:cNvPicPr>
            <a:picLocks noChangeAspect="1" noChangeArrowheads="1"/>
          </p:cNvPicPr>
          <p:nvPr/>
        </p:nvPicPr>
        <p:blipFill>
          <a:blip r:embed="rId5"/>
          <a:srcRect/>
          <a:stretch>
            <a:fillRect/>
          </a:stretch>
        </p:blipFill>
        <p:spPr bwMode="auto">
          <a:xfrm>
            <a:off x="7223126" y="342900"/>
            <a:ext cx="3241675" cy="2078038"/>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7659" name="Picture 11">
            <a:extLst>
              <a:ext uri="{FF2B5EF4-FFF2-40B4-BE49-F238E27FC236}">
                <a16:creationId xmlns:a16="http://schemas.microsoft.com/office/drawing/2014/main" id="{CF89FE2C-1F6D-405E-BD46-BA4AF6F9743D}"/>
              </a:ext>
            </a:extLst>
          </p:cNvPr>
          <p:cNvPicPr>
            <a:picLocks noChangeAspect="1" noChangeArrowheads="1"/>
          </p:cNvPicPr>
          <p:nvPr/>
        </p:nvPicPr>
        <p:blipFill>
          <a:blip r:embed="rId6"/>
          <a:srcRect/>
          <a:stretch>
            <a:fillRect/>
          </a:stretch>
        </p:blipFill>
        <p:spPr bwMode="auto">
          <a:xfrm>
            <a:off x="7223126" y="2492376"/>
            <a:ext cx="3241675" cy="1928813"/>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7660" name="Picture 12">
            <a:extLst>
              <a:ext uri="{FF2B5EF4-FFF2-40B4-BE49-F238E27FC236}">
                <a16:creationId xmlns:a16="http://schemas.microsoft.com/office/drawing/2014/main" id="{E42DD54A-6A8D-47FA-A23C-6ADAF01FEB48}"/>
              </a:ext>
            </a:extLst>
          </p:cNvPr>
          <p:cNvPicPr>
            <a:picLocks noChangeAspect="1" noChangeArrowheads="1"/>
          </p:cNvPicPr>
          <p:nvPr/>
        </p:nvPicPr>
        <p:blipFill>
          <a:blip r:embed="rId7"/>
          <a:srcRect/>
          <a:stretch>
            <a:fillRect/>
          </a:stretch>
        </p:blipFill>
        <p:spPr bwMode="auto">
          <a:xfrm>
            <a:off x="7223125" y="4581526"/>
            <a:ext cx="3282950" cy="2087563"/>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9894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C0A85DE3-1D59-4A10-9C3B-50B9A186E71C}"/>
              </a:ext>
            </a:extLst>
          </p:cNvPr>
          <p:cNvSpPr>
            <a:spLocks noGrp="1"/>
          </p:cNvSpPr>
          <p:nvPr>
            <p:ph type="title"/>
          </p:nvPr>
        </p:nvSpPr>
        <p:spPr/>
        <p:txBody>
          <a:bodyPr/>
          <a:lstStyle/>
          <a:p>
            <a:pPr eaLnBrk="1" hangingPunct="1"/>
            <a:r>
              <a:rPr lang="en-US" altLang="en-US" sz="2400" b="1">
                <a:solidFill>
                  <a:srgbClr val="1F497D"/>
                </a:solidFill>
                <a:hlinkClick r:id="rId3"/>
              </a:rPr>
              <a:t>Course</a:t>
            </a:r>
            <a:r>
              <a:rPr lang="en-US" altLang="en-US" sz="2400" b="1">
                <a:solidFill>
                  <a:srgbClr val="1F497D"/>
                </a:solidFill>
              </a:rPr>
              <a:t> ‘‘DPPR – score results’’</a:t>
            </a:r>
            <a:endParaRPr lang="en-US" altLang="en-US" sz="3600" b="1">
              <a:solidFill>
                <a:schemeClr val="tx2"/>
              </a:solidFill>
            </a:endParaRPr>
          </a:p>
        </p:txBody>
      </p:sp>
      <p:pic>
        <p:nvPicPr>
          <p:cNvPr id="29701" name="Picture 5">
            <a:extLst>
              <a:ext uri="{FF2B5EF4-FFF2-40B4-BE49-F238E27FC236}">
                <a16:creationId xmlns:a16="http://schemas.microsoft.com/office/drawing/2014/main" id="{F5684855-941F-4B9C-8909-3714491B1A5E}"/>
              </a:ext>
            </a:extLst>
          </p:cNvPr>
          <p:cNvPicPr>
            <a:picLocks noChangeAspect="1" noChangeArrowheads="1"/>
          </p:cNvPicPr>
          <p:nvPr/>
        </p:nvPicPr>
        <p:blipFill rotWithShape="1">
          <a:blip r:embed="rId4"/>
          <a:srcRect t="5322" r="1816"/>
          <a:stretch/>
        </p:blipFill>
        <p:spPr bwMode="auto">
          <a:xfrm>
            <a:off x="3381376" y="1552575"/>
            <a:ext cx="5330825" cy="3784600"/>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9702" name="Picture 6">
            <a:extLst>
              <a:ext uri="{FF2B5EF4-FFF2-40B4-BE49-F238E27FC236}">
                <a16:creationId xmlns:a16="http://schemas.microsoft.com/office/drawing/2014/main" id="{DCBA0BA9-0782-4B8F-B0EC-173F65A77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76" y="1552576"/>
            <a:ext cx="5330825" cy="406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1847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9702"/>
                                        </p:tgtEl>
                                        <p:attrNameLst>
                                          <p:attrName>style.visibility</p:attrName>
                                        </p:attrNameLst>
                                      </p:cBhvr>
                                      <p:to>
                                        <p:strVal val="visible"/>
                                      </p:to>
                                    </p:set>
                                    <p:anim calcmode="lin" valueType="num">
                                      <p:cBhvr>
                                        <p:cTn id="7" dur="1000" fill="hold"/>
                                        <p:tgtEl>
                                          <p:spTgt spid="29702"/>
                                        </p:tgtEl>
                                        <p:attrNameLst>
                                          <p:attrName>ppt_w</p:attrName>
                                        </p:attrNameLst>
                                      </p:cBhvr>
                                      <p:tavLst>
                                        <p:tav tm="0">
                                          <p:val>
                                            <p:fltVal val="0"/>
                                          </p:val>
                                        </p:tav>
                                        <p:tav tm="100000">
                                          <p:val>
                                            <p:strVal val="#ppt_w"/>
                                          </p:val>
                                        </p:tav>
                                      </p:tavLst>
                                    </p:anim>
                                    <p:anim calcmode="lin" valueType="num">
                                      <p:cBhvr>
                                        <p:cTn id="8" dur="1000" fill="hold"/>
                                        <p:tgtEl>
                                          <p:spTgt spid="29702"/>
                                        </p:tgtEl>
                                        <p:attrNameLst>
                                          <p:attrName>ppt_h</p:attrName>
                                        </p:attrNameLst>
                                      </p:cBhvr>
                                      <p:tavLst>
                                        <p:tav tm="0">
                                          <p:val>
                                            <p:fltVal val="0"/>
                                          </p:val>
                                        </p:tav>
                                        <p:tav tm="100000">
                                          <p:val>
                                            <p:strVal val="#ppt_h"/>
                                          </p:val>
                                        </p:tav>
                                      </p:tavLst>
                                    </p:anim>
                                    <p:anim calcmode="lin" valueType="num">
                                      <p:cBhvr>
                                        <p:cTn id="9" dur="1000" fill="hold"/>
                                        <p:tgtEl>
                                          <p:spTgt spid="29702"/>
                                        </p:tgtEl>
                                        <p:attrNameLst>
                                          <p:attrName>style.rotation</p:attrName>
                                        </p:attrNameLst>
                                      </p:cBhvr>
                                      <p:tavLst>
                                        <p:tav tm="0">
                                          <p:val>
                                            <p:fltVal val="90"/>
                                          </p:val>
                                        </p:tav>
                                        <p:tav tm="100000">
                                          <p:val>
                                            <p:fltVal val="0"/>
                                          </p:val>
                                        </p:tav>
                                      </p:tavLst>
                                    </p:anim>
                                    <p:animEffect transition="in" filter="fade">
                                      <p:cBhvr>
                                        <p:cTn id="10" dur="10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3">
            <a:extLst>
              <a:ext uri="{FF2B5EF4-FFF2-40B4-BE49-F238E27FC236}">
                <a16:creationId xmlns:a16="http://schemas.microsoft.com/office/drawing/2014/main" id="{9D7363C8-BD39-4E56-A57E-C63623722AA8}"/>
              </a:ext>
            </a:extLst>
          </p:cNvPr>
          <p:cNvSpPr>
            <a:spLocks noGrp="1"/>
          </p:cNvSpPr>
          <p:nvPr>
            <p:ph idx="1"/>
          </p:nvPr>
        </p:nvSpPr>
        <p:spPr>
          <a:xfrm>
            <a:off x="1981200" y="1412876"/>
            <a:ext cx="8229600" cy="4525963"/>
          </a:xfrm>
        </p:spPr>
        <p:txBody>
          <a:bodyPr/>
          <a:lstStyle/>
          <a:p>
            <a:pPr marL="0" indent="0">
              <a:buNone/>
            </a:pPr>
            <a:r>
              <a:rPr lang="en-US" altLang="en-US" b="1"/>
              <a:t>Online course </a:t>
            </a:r>
            <a:r>
              <a:rPr lang="en-US" altLang="en-US"/>
              <a:t>duration is 18-20 hrs. More if reviewing links</a:t>
            </a:r>
          </a:p>
          <a:p>
            <a:pPr marL="0" indent="0">
              <a:buNone/>
            </a:pPr>
            <a:endParaRPr lang="en-US" altLang="en-US"/>
          </a:p>
          <a:p>
            <a:pPr marL="0" indent="0">
              <a:buNone/>
            </a:pPr>
            <a:endParaRPr lang="en-US" altLang="en-US"/>
          </a:p>
          <a:p>
            <a:pPr marL="0" indent="0">
              <a:buNone/>
            </a:pPr>
            <a:endParaRPr lang="en-US" altLang="en-US"/>
          </a:p>
          <a:p>
            <a:pPr marL="0" indent="0">
              <a:buNone/>
            </a:pPr>
            <a:endParaRPr lang="en-US" altLang="en-US" b="1"/>
          </a:p>
        </p:txBody>
      </p:sp>
      <p:pic>
        <p:nvPicPr>
          <p:cNvPr id="24579" name="Picture 2">
            <a:extLst>
              <a:ext uri="{FF2B5EF4-FFF2-40B4-BE49-F238E27FC236}">
                <a16:creationId xmlns:a16="http://schemas.microsoft.com/office/drawing/2014/main" id="{61295746-6EFB-401D-AC05-3C5FC46D7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2565400"/>
            <a:ext cx="72009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a:extLst>
              <a:ext uri="{FF2B5EF4-FFF2-40B4-BE49-F238E27FC236}">
                <a16:creationId xmlns:a16="http://schemas.microsoft.com/office/drawing/2014/main" id="{5DC5F651-0918-4A61-A7FC-50A288FF4DC0}"/>
              </a:ext>
            </a:extLst>
          </p:cNvPr>
          <p:cNvSpPr txBox="1">
            <a:spLocks noChangeArrowheads="1"/>
          </p:cNvSpPr>
          <p:nvPr/>
        </p:nvSpPr>
        <p:spPr bwMode="auto">
          <a:xfrm>
            <a:off x="1992313" y="5013326"/>
            <a:ext cx="84248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200" b="1">
                <a:solidFill>
                  <a:prstClr val="black"/>
                </a:solidFill>
                <a:cs typeface="Arial" panose="020B0604020202020204" pitchFamily="34" charset="0"/>
              </a:rPr>
              <a:t>Moderated course </a:t>
            </a:r>
            <a:r>
              <a:rPr lang="en-US" altLang="en-US" sz="2200">
                <a:solidFill>
                  <a:prstClr val="black"/>
                </a:solidFill>
                <a:cs typeface="Arial" panose="020B0604020202020204" pitchFamily="34" charset="0"/>
              </a:rPr>
              <a:t>by national tutor: 4 hrs per 2 weeks over 3-4 months</a:t>
            </a:r>
          </a:p>
        </p:txBody>
      </p:sp>
      <p:pic>
        <p:nvPicPr>
          <p:cNvPr id="24581" name="Picture 5">
            <a:extLst>
              <a:ext uri="{FF2B5EF4-FFF2-40B4-BE49-F238E27FC236}">
                <a16:creationId xmlns:a16="http://schemas.microsoft.com/office/drawing/2014/main" id="{AAB89DC1-CB0F-49FC-9821-7920A4454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itle 1">
            <a:extLst>
              <a:ext uri="{FF2B5EF4-FFF2-40B4-BE49-F238E27FC236}">
                <a16:creationId xmlns:a16="http://schemas.microsoft.com/office/drawing/2014/main" id="{0B408A92-7C19-429E-9589-5451F248F245}"/>
              </a:ext>
            </a:extLst>
          </p:cNvPr>
          <p:cNvSpPr>
            <a:spLocks noGrp="1"/>
          </p:cNvSpPr>
          <p:nvPr>
            <p:ph type="title"/>
          </p:nvPr>
        </p:nvSpPr>
        <p:spPr/>
        <p:txBody>
          <a:bodyPr/>
          <a:lstStyle/>
          <a:p>
            <a:pPr eaLnBrk="1" hangingPunct="1"/>
            <a:r>
              <a:rPr lang="en-US" altLang="en-US" sz="2400" b="1">
                <a:solidFill>
                  <a:srgbClr val="1F497D"/>
                </a:solidFill>
                <a:hlinkClick r:id="rId5"/>
              </a:rPr>
              <a:t>Course</a:t>
            </a:r>
            <a:r>
              <a:rPr lang="en-US" altLang="en-US" sz="2400" b="1">
                <a:solidFill>
                  <a:srgbClr val="1F497D"/>
                </a:solidFill>
              </a:rPr>
              <a:t> ‘‘Data Protection and Privacy Rights’’</a:t>
            </a:r>
            <a:endParaRPr lang="en-US" altLang="en-US" sz="2200" b="1">
              <a:solidFill>
                <a:schemeClr val="tx2"/>
              </a:solidFill>
            </a:endParaRPr>
          </a:p>
        </p:txBody>
      </p:sp>
    </p:spTree>
    <p:extLst>
      <p:ext uri="{BB962C8B-B14F-4D97-AF65-F5344CB8AC3E}">
        <p14:creationId xmlns:p14="http://schemas.microsoft.com/office/powerpoint/2010/main" val="1920202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4E782F11-EAC5-486D-A5BC-E9F4E4717C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A7847B6B-529B-45EF-95FA-95CE7E05FA9A}"/>
              </a:ext>
            </a:extLst>
          </p:cNvPr>
          <p:cNvSpPr>
            <a:spLocks noGrp="1"/>
          </p:cNvSpPr>
          <p:nvPr>
            <p:ph type="title"/>
          </p:nvPr>
        </p:nvSpPr>
        <p:spPr/>
        <p:txBody>
          <a:bodyPr/>
          <a:lstStyle/>
          <a:p>
            <a:pPr eaLnBrk="1" hangingPunct="1"/>
            <a:r>
              <a:rPr lang="en-US" altLang="en-US" sz="3600" b="1">
                <a:solidFill>
                  <a:srgbClr val="1F497D"/>
                </a:solidFill>
                <a:hlinkClick r:id="rId4"/>
              </a:rPr>
              <a:t>Course</a:t>
            </a:r>
            <a:r>
              <a:rPr lang="en-US" altLang="en-US" sz="3600" b="1">
                <a:solidFill>
                  <a:srgbClr val="1F497D"/>
                </a:solidFill>
              </a:rPr>
              <a:t> </a:t>
            </a:r>
            <a:r>
              <a:rPr lang="en-US" altLang="en-US" sz="3200" b="1">
                <a:solidFill>
                  <a:srgbClr val="1F497D"/>
                </a:solidFill>
              </a:rPr>
              <a:t>‘</a:t>
            </a:r>
            <a:r>
              <a:rPr lang="en-GB" altLang="en-US" sz="3200" b="1">
                <a:solidFill>
                  <a:srgbClr val="1F497D"/>
                </a:solidFill>
              </a:rPr>
              <a:t>International Cooperation on Criminal Matters’</a:t>
            </a:r>
            <a:endParaRPr lang="en-US" altLang="en-US" sz="3200" b="1">
              <a:solidFill>
                <a:schemeClr val="tx2"/>
              </a:solidFill>
            </a:endParaRPr>
          </a:p>
        </p:txBody>
      </p:sp>
      <p:sp>
        <p:nvSpPr>
          <p:cNvPr id="5" name="TextBox 4">
            <a:extLst>
              <a:ext uri="{FF2B5EF4-FFF2-40B4-BE49-F238E27FC236}">
                <a16:creationId xmlns:a16="http://schemas.microsoft.com/office/drawing/2014/main" id="{7E5DA1D6-F6F3-47A8-A1A5-7E07ECDA769D}"/>
              </a:ext>
            </a:extLst>
          </p:cNvPr>
          <p:cNvSpPr txBox="1">
            <a:spLocks noChangeArrowheads="1"/>
          </p:cNvSpPr>
          <p:nvPr/>
        </p:nvSpPr>
        <p:spPr bwMode="auto">
          <a:xfrm>
            <a:off x="7824789" y="3143251"/>
            <a:ext cx="2274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CA" altLang="en-US" sz="1800" i="1">
                <a:solidFill>
                  <a:srgbClr val="FF9933"/>
                </a:solidFill>
                <a:cs typeface="Arial" panose="020B0604020202020204" pitchFamily="34" charset="0"/>
              </a:rPr>
              <a:t>Click on the picture for </a:t>
            </a:r>
          </a:p>
          <a:p>
            <a:pPr algn="r" fontAlgn="base">
              <a:spcBef>
                <a:spcPct val="0"/>
              </a:spcBef>
              <a:spcAft>
                <a:spcPct val="0"/>
              </a:spcAft>
              <a:buNone/>
            </a:pPr>
            <a:r>
              <a:rPr lang="en-CA" altLang="en-US" sz="1800" i="1">
                <a:solidFill>
                  <a:srgbClr val="FF9933"/>
                </a:solidFill>
                <a:cs typeface="Arial" panose="020B0604020202020204" pitchFamily="34" charset="0"/>
              </a:rPr>
              <a:t>video presentation!</a:t>
            </a:r>
            <a:endParaRPr lang="en-GB" altLang="en-US" sz="1800" i="1">
              <a:solidFill>
                <a:srgbClr val="FF9933"/>
              </a:solidFill>
              <a:cs typeface="Arial" panose="020B0604020202020204" pitchFamily="34" charset="0"/>
            </a:endParaRPr>
          </a:p>
        </p:txBody>
      </p:sp>
      <p:pic>
        <p:nvPicPr>
          <p:cNvPr id="6" name="Picture 11">
            <a:hlinkClick r:id="rId5"/>
            <a:extLst>
              <a:ext uri="{FF2B5EF4-FFF2-40B4-BE49-F238E27FC236}">
                <a16:creationId xmlns:a16="http://schemas.microsoft.com/office/drawing/2014/main" id="{AB3AE855-2786-4AED-972C-7CBC22C68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650" y="1339850"/>
            <a:ext cx="5329238" cy="355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385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a:extLst>
              <a:ext uri="{FF2B5EF4-FFF2-40B4-BE49-F238E27FC236}">
                <a16:creationId xmlns:a16="http://schemas.microsoft.com/office/drawing/2014/main" id="{17AD9AB3-14BA-42D2-A727-E109DBB82C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a:extLst>
              <a:ext uri="{FF2B5EF4-FFF2-40B4-BE49-F238E27FC236}">
                <a16:creationId xmlns:a16="http://schemas.microsoft.com/office/drawing/2014/main" id="{885E40D8-6B3E-4471-A7C4-BF5A4050ABF8}"/>
              </a:ext>
            </a:extLst>
          </p:cNvPr>
          <p:cNvSpPr>
            <a:spLocks noGrp="1"/>
          </p:cNvSpPr>
          <p:nvPr>
            <p:ph type="title"/>
          </p:nvPr>
        </p:nvSpPr>
        <p:spPr/>
        <p:txBody>
          <a:bodyPr/>
          <a:lstStyle/>
          <a:p>
            <a:pPr eaLnBrk="1" hangingPunct="1"/>
            <a:r>
              <a:rPr lang="en-US" altLang="en-US" sz="2400" b="1">
                <a:solidFill>
                  <a:srgbClr val="1F497D"/>
                </a:solidFill>
              </a:rPr>
              <a:t>HELP course on ‘</a:t>
            </a:r>
            <a:r>
              <a:rPr lang="en-GB" altLang="en-US" sz="2400" b="1">
                <a:solidFill>
                  <a:srgbClr val="1F497D"/>
                </a:solidFill>
              </a:rPr>
              <a:t>International Cooperation on Criminal Matters’</a:t>
            </a:r>
            <a:endParaRPr lang="en-US" altLang="en-US" sz="2400" b="1">
              <a:solidFill>
                <a:schemeClr val="tx2"/>
              </a:solidFill>
            </a:endParaRPr>
          </a:p>
        </p:txBody>
      </p:sp>
      <p:pic>
        <p:nvPicPr>
          <p:cNvPr id="26628" name="Picture 11">
            <a:extLst>
              <a:ext uri="{FF2B5EF4-FFF2-40B4-BE49-F238E27FC236}">
                <a16:creationId xmlns:a16="http://schemas.microsoft.com/office/drawing/2014/main" id="{067F11D5-6FF8-4149-BE98-02DB1B97A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6" y="1700213"/>
            <a:ext cx="3103563" cy="206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66913282-BF91-4C0F-BBA5-14C7ACC6C66D}"/>
              </a:ext>
            </a:extLst>
          </p:cNvPr>
          <p:cNvSpPr/>
          <p:nvPr/>
        </p:nvSpPr>
        <p:spPr>
          <a:xfrm>
            <a:off x="2135188" y="1389063"/>
            <a:ext cx="4824412" cy="2832100"/>
          </a:xfrm>
          <a:prstGeom prst="rect">
            <a:avLst/>
          </a:prstGeom>
        </p:spPr>
        <p:txBody>
          <a:bodyPr>
            <a:spAutoFit/>
          </a:bodyPr>
          <a:lstStyle/>
          <a:p>
            <a:pPr eaLnBrk="0" fontAlgn="base" hangingPunct="0">
              <a:spcBef>
                <a:spcPct val="0"/>
              </a:spcBef>
              <a:spcAft>
                <a:spcPct val="0"/>
              </a:spcAft>
              <a:defRPr/>
            </a:pPr>
            <a:r>
              <a:rPr lang="en-GB" sz="24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Content: </a:t>
            </a:r>
          </a:p>
          <a:p>
            <a:pPr marL="285750" indent="-285750" eaLnBrk="0" fontAlgn="base" hangingPunct="0">
              <a:spcBef>
                <a:spcPct val="0"/>
              </a:spcBef>
              <a:spcAft>
                <a:spcPct val="0"/>
              </a:spcAft>
              <a:buFont typeface="Arial" panose="020B0604020202020204" pitchFamily="34" charset="0"/>
              <a:buChar char="•"/>
              <a:defRPr/>
            </a:pPr>
            <a:r>
              <a:rPr lang="en-GB" sz="2200" b="1" dirty="0">
                <a:solidFill>
                  <a:prstClr val="black"/>
                </a:solidFill>
                <a:latin typeface="Calibri" panose="020F0502020204030204" pitchFamily="34" charset="0"/>
                <a:cs typeface="Arial" charset="0"/>
              </a:rPr>
              <a:t>Principles of int’l judicial cooperation in criminal matters </a:t>
            </a:r>
          </a:p>
          <a:p>
            <a:pPr marL="285750" indent="-285750" eaLnBrk="0" fontAlgn="base" hangingPunct="0">
              <a:spcBef>
                <a:spcPct val="0"/>
              </a:spcBef>
              <a:spcAft>
                <a:spcPct val="0"/>
              </a:spcAft>
              <a:buFont typeface="Arial" panose="020B0604020202020204" pitchFamily="34" charset="0"/>
              <a:buChar char="•"/>
              <a:defRPr/>
            </a:pPr>
            <a:r>
              <a:rPr lang="en-GB" sz="2200" b="1" dirty="0">
                <a:solidFill>
                  <a:prstClr val="black"/>
                </a:solidFill>
                <a:latin typeface="Calibri" panose="020F0502020204030204" pitchFamily="34" charset="0"/>
                <a:cs typeface="Arial" charset="0"/>
              </a:rPr>
              <a:t>Legal frameworks and legal instruments for cooperation </a:t>
            </a:r>
          </a:p>
          <a:p>
            <a:pPr marL="285750" indent="-285750" eaLnBrk="0" fontAlgn="base" hangingPunct="0">
              <a:spcBef>
                <a:spcPct val="0"/>
              </a:spcBef>
              <a:spcAft>
                <a:spcPct val="0"/>
              </a:spcAft>
              <a:buFont typeface="Wingdings" panose="05000000000000000000" pitchFamily="2" charset="2"/>
              <a:buChar char="ü"/>
              <a:defRPr/>
            </a:pPr>
            <a:r>
              <a:rPr lang="en-GB" sz="2200" b="1" i="1" dirty="0">
                <a:solidFill>
                  <a:prstClr val="black"/>
                </a:solidFill>
                <a:latin typeface="Calibri" panose="020F0502020204030204" pitchFamily="34" charset="0"/>
                <a:cs typeface="Arial" charset="0"/>
              </a:rPr>
              <a:t>Applied under a general consideration for human rights</a:t>
            </a:r>
          </a:p>
          <a:p>
            <a:pPr eaLnBrk="0" fontAlgn="base" hangingPunct="0">
              <a:spcBef>
                <a:spcPct val="0"/>
              </a:spcBef>
              <a:spcAft>
                <a:spcPct val="0"/>
              </a:spcAft>
              <a:defRPr/>
            </a:pPr>
            <a:endParaRPr lang="en-GB" sz="22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endParaRPr>
          </a:p>
        </p:txBody>
      </p:sp>
      <p:sp>
        <p:nvSpPr>
          <p:cNvPr id="3" name="TextBox 2">
            <a:extLst>
              <a:ext uri="{FF2B5EF4-FFF2-40B4-BE49-F238E27FC236}">
                <a16:creationId xmlns:a16="http://schemas.microsoft.com/office/drawing/2014/main" id="{5BEDFD5E-6890-4BE3-B491-EEB15283F6E9}"/>
              </a:ext>
            </a:extLst>
          </p:cNvPr>
          <p:cNvSpPr txBox="1">
            <a:spLocks noChangeArrowheads="1"/>
          </p:cNvSpPr>
          <p:nvPr/>
        </p:nvSpPr>
        <p:spPr bwMode="auto">
          <a:xfrm>
            <a:off x="2208214" y="4005264"/>
            <a:ext cx="41751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b="1">
                <a:solidFill>
                  <a:prstClr val="black"/>
                </a:solidFill>
                <a:cs typeface="Arial" panose="020B0604020202020204" pitchFamily="34" charset="0"/>
              </a:rPr>
              <a:t>Jointly developed bet. HELP and the Council of Europe’s Committee of Experts on the Operation of European Conventions on Co-operation in Criminal Matters (PC-OC), with assistance of the European Judicial Training Network (EJTN)</a:t>
            </a:r>
            <a:endParaRPr lang="en-GB" altLang="en-US" sz="1800">
              <a:solidFill>
                <a:prstClr val="black"/>
              </a:solidFill>
              <a:cs typeface="Arial" panose="020B0604020202020204" pitchFamily="34" charset="0"/>
            </a:endParaRPr>
          </a:p>
        </p:txBody>
      </p:sp>
      <p:sp>
        <p:nvSpPr>
          <p:cNvPr id="7" name="TextBox 6">
            <a:extLst>
              <a:ext uri="{FF2B5EF4-FFF2-40B4-BE49-F238E27FC236}">
                <a16:creationId xmlns:a16="http://schemas.microsoft.com/office/drawing/2014/main" id="{D1F8CD98-3B56-4DB5-A119-2BA5232FD619}"/>
              </a:ext>
            </a:extLst>
          </p:cNvPr>
          <p:cNvSpPr txBox="1">
            <a:spLocks noChangeArrowheads="1"/>
          </p:cNvSpPr>
          <p:nvPr/>
        </p:nvSpPr>
        <p:spPr bwMode="auto">
          <a:xfrm>
            <a:off x="6959600" y="4718051"/>
            <a:ext cx="33845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2000">
                <a:solidFill>
                  <a:prstClr val="black"/>
                </a:solidFill>
                <a:cs typeface="Arial" panose="020B0604020202020204" pitchFamily="34" charset="0"/>
              </a:rPr>
              <a:t>Funded under  the  EU/CoE “Horizontal Facility for Western Balkans and Turkey” </a:t>
            </a:r>
          </a:p>
        </p:txBody>
      </p:sp>
    </p:spTree>
    <p:extLst>
      <p:ext uri="{BB962C8B-B14F-4D97-AF65-F5344CB8AC3E}">
        <p14:creationId xmlns:p14="http://schemas.microsoft.com/office/powerpoint/2010/main" val="620997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2" presetClass="emph" presetSubtype="0" fill="hold" grpId="0" nodeType="clickEffect">
                                  <p:stCondLst>
                                    <p:cond delay="0"/>
                                  </p:stCondLst>
                                  <p:childTnLst>
                                    <p:animRot by="120000">
                                      <p:cBhvr>
                                        <p:cTn id="14" dur="50" fill="hold">
                                          <p:stCondLst>
                                            <p:cond delay="0"/>
                                          </p:stCondLst>
                                        </p:cTn>
                                        <p:tgtEl>
                                          <p:spTgt spid="7"/>
                                        </p:tgtEl>
                                        <p:attrNameLst>
                                          <p:attrName>r</p:attrName>
                                        </p:attrNameLst>
                                      </p:cBhvr>
                                    </p:animRot>
                                    <p:animRot by="-240000">
                                      <p:cBhvr>
                                        <p:cTn id="15" dur="100" fill="hold">
                                          <p:stCondLst>
                                            <p:cond delay="100"/>
                                          </p:stCondLst>
                                        </p:cTn>
                                        <p:tgtEl>
                                          <p:spTgt spid="7"/>
                                        </p:tgtEl>
                                        <p:attrNameLst>
                                          <p:attrName>r</p:attrName>
                                        </p:attrNameLst>
                                      </p:cBhvr>
                                    </p:animRot>
                                    <p:animRot by="240000">
                                      <p:cBhvr>
                                        <p:cTn id="16" dur="100" fill="hold">
                                          <p:stCondLst>
                                            <p:cond delay="200"/>
                                          </p:stCondLst>
                                        </p:cTn>
                                        <p:tgtEl>
                                          <p:spTgt spid="7"/>
                                        </p:tgtEl>
                                        <p:attrNameLst>
                                          <p:attrName>r</p:attrName>
                                        </p:attrNameLst>
                                      </p:cBhvr>
                                    </p:animRot>
                                    <p:animRot by="-240000">
                                      <p:cBhvr>
                                        <p:cTn id="17" dur="100" fill="hold">
                                          <p:stCondLst>
                                            <p:cond delay="300"/>
                                          </p:stCondLst>
                                        </p:cTn>
                                        <p:tgtEl>
                                          <p:spTgt spid="7"/>
                                        </p:tgtEl>
                                        <p:attrNameLst>
                                          <p:attrName>r</p:attrName>
                                        </p:attrNameLst>
                                      </p:cBhvr>
                                    </p:animRot>
                                    <p:animRot by="120000">
                                      <p:cBhvr>
                                        <p:cTn id="18"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7"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a:extLst>
              <a:ext uri="{FF2B5EF4-FFF2-40B4-BE49-F238E27FC236}">
                <a16:creationId xmlns:a16="http://schemas.microsoft.com/office/drawing/2014/main" id="{D3430A76-B04B-4B2C-8DC5-E5F7A5BC1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564" y="5876925"/>
            <a:ext cx="4968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a:extLst>
              <a:ext uri="{FF2B5EF4-FFF2-40B4-BE49-F238E27FC236}">
                <a16:creationId xmlns:a16="http://schemas.microsoft.com/office/drawing/2014/main" id="{D6CC9083-E291-435F-8F55-52E7B3AB8438}"/>
              </a:ext>
            </a:extLst>
          </p:cNvPr>
          <p:cNvSpPr>
            <a:spLocks noGrp="1"/>
          </p:cNvSpPr>
          <p:nvPr>
            <p:ph type="title"/>
          </p:nvPr>
        </p:nvSpPr>
        <p:spPr/>
        <p:txBody>
          <a:bodyPr/>
          <a:lstStyle/>
          <a:p>
            <a:pPr eaLnBrk="1" hangingPunct="1"/>
            <a:r>
              <a:rPr lang="en-US" altLang="en-US" sz="2400" b="1">
                <a:solidFill>
                  <a:srgbClr val="1F497D"/>
                </a:solidFill>
              </a:rPr>
              <a:t>HELP course on ‘</a:t>
            </a:r>
            <a:r>
              <a:rPr lang="en-GB" altLang="en-US" sz="2400" b="1">
                <a:solidFill>
                  <a:srgbClr val="1F497D"/>
                </a:solidFill>
              </a:rPr>
              <a:t>International Cooperation on Criminal Matters’</a:t>
            </a:r>
            <a:endParaRPr lang="en-US" altLang="en-US" sz="2400" b="1">
              <a:solidFill>
                <a:schemeClr val="tx2"/>
              </a:solidFill>
            </a:endParaRPr>
          </a:p>
        </p:txBody>
      </p:sp>
      <p:pic>
        <p:nvPicPr>
          <p:cNvPr id="6" name="Picture 11">
            <a:extLst>
              <a:ext uri="{FF2B5EF4-FFF2-40B4-BE49-F238E27FC236}">
                <a16:creationId xmlns:a16="http://schemas.microsoft.com/office/drawing/2014/main" id="{197115BE-CA7A-4AC6-9B9C-DA5F542EA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1313" y="1216026"/>
            <a:ext cx="3224212" cy="214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61E554C4-97B0-4A81-913C-D684645FD7D6}"/>
              </a:ext>
            </a:extLst>
          </p:cNvPr>
          <p:cNvSpPr/>
          <p:nvPr/>
        </p:nvSpPr>
        <p:spPr>
          <a:xfrm>
            <a:off x="2135189" y="1125538"/>
            <a:ext cx="5113337" cy="2614612"/>
          </a:xfrm>
          <a:prstGeom prst="rect">
            <a:avLst/>
          </a:prstGeom>
        </p:spPr>
        <p:txBody>
          <a:bodyPr>
            <a:spAutoFit/>
          </a:bodyPr>
          <a:lstStyle/>
          <a:p>
            <a:pPr eaLnBrk="0" fontAlgn="base" hangingPunct="0">
              <a:spcBef>
                <a:spcPct val="0"/>
              </a:spcBef>
              <a:spcAft>
                <a:spcPct val="0"/>
              </a:spcAft>
              <a:defRPr/>
            </a:pPr>
            <a:r>
              <a:rPr lang="en-GB" sz="32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Structure</a:t>
            </a:r>
          </a:p>
          <a:p>
            <a:pPr eaLnBrk="0" fontAlgn="base" hangingPunct="0">
              <a:spcBef>
                <a:spcPct val="0"/>
              </a:spcBef>
              <a:spcAft>
                <a:spcPct val="0"/>
              </a:spcAft>
              <a:defRPr/>
            </a:pPr>
            <a:endParaRPr lang="en-GB" sz="22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endParaRPr>
          </a:p>
          <a:p>
            <a:pPr eaLnBrk="0" fontAlgn="base" hangingPunct="0">
              <a:spcBef>
                <a:spcPct val="0"/>
              </a:spcBef>
              <a:spcAft>
                <a:spcPct val="0"/>
              </a:spcAft>
              <a:defRPr/>
            </a:pPr>
            <a:r>
              <a:rPr lang="en-GB" sz="2200" b="1" dirty="0">
                <a:solidFill>
                  <a:prstClr val="black"/>
                </a:solidFill>
                <a:latin typeface="Calibri" panose="020F0502020204030204" pitchFamily="34" charset="0"/>
                <a:cs typeface="Arial" charset="0"/>
              </a:rPr>
              <a:t>1. Introduction</a:t>
            </a:r>
            <a:endParaRPr lang="en-GB" sz="2200" dirty="0">
              <a:solidFill>
                <a:prstClr val="black"/>
              </a:solidFill>
              <a:latin typeface="Calibri" panose="020F0502020204030204" pitchFamily="34" charset="0"/>
              <a:cs typeface="Arial" charset="0"/>
            </a:endParaRPr>
          </a:p>
          <a:p>
            <a:pPr eaLnBrk="0" fontAlgn="base" hangingPunct="0">
              <a:spcBef>
                <a:spcPct val="0"/>
              </a:spcBef>
              <a:spcAft>
                <a:spcPct val="0"/>
              </a:spcAft>
              <a:defRPr/>
            </a:pPr>
            <a:r>
              <a:rPr lang="en-GB" sz="2200" b="1" dirty="0">
                <a:solidFill>
                  <a:prstClr val="black"/>
                </a:solidFill>
                <a:latin typeface="Calibri" panose="020F0502020204030204" pitchFamily="34" charset="0"/>
                <a:cs typeface="Arial" charset="0"/>
              </a:rPr>
              <a:t>2. Legal Framework  </a:t>
            </a:r>
            <a:endParaRPr lang="en-GB" sz="2200" dirty="0">
              <a:solidFill>
                <a:prstClr val="black"/>
              </a:solidFill>
              <a:latin typeface="Calibri" panose="020F0502020204030204" pitchFamily="34" charset="0"/>
              <a:cs typeface="Arial" charset="0"/>
            </a:endParaRPr>
          </a:p>
          <a:p>
            <a:pPr eaLnBrk="0" fontAlgn="base" hangingPunct="0">
              <a:spcBef>
                <a:spcPct val="0"/>
              </a:spcBef>
              <a:spcAft>
                <a:spcPct val="0"/>
              </a:spcAft>
              <a:defRPr/>
            </a:pPr>
            <a:r>
              <a:rPr lang="en-GB" sz="2200" b="1" dirty="0">
                <a:solidFill>
                  <a:prstClr val="black"/>
                </a:solidFill>
                <a:latin typeface="Calibri" panose="020F0502020204030204" pitchFamily="34" charset="0"/>
                <a:cs typeface="Arial" charset="0"/>
              </a:rPr>
              <a:t>3. Extradition</a:t>
            </a:r>
            <a:endParaRPr lang="en-GB" sz="2200" dirty="0">
              <a:solidFill>
                <a:prstClr val="black"/>
              </a:solidFill>
              <a:latin typeface="Calibri" panose="020F0502020204030204" pitchFamily="34" charset="0"/>
              <a:cs typeface="Arial" charset="0"/>
            </a:endParaRPr>
          </a:p>
          <a:p>
            <a:pPr eaLnBrk="0" fontAlgn="base" hangingPunct="0">
              <a:spcBef>
                <a:spcPct val="0"/>
              </a:spcBef>
              <a:spcAft>
                <a:spcPct val="0"/>
              </a:spcAft>
              <a:defRPr/>
            </a:pPr>
            <a:r>
              <a:rPr lang="en-GB" sz="2200" b="1" dirty="0">
                <a:solidFill>
                  <a:prstClr val="black"/>
                </a:solidFill>
                <a:latin typeface="Calibri" panose="020F0502020204030204" pitchFamily="34" charset="0"/>
                <a:cs typeface="Arial" charset="0"/>
              </a:rPr>
              <a:t>4. Mutual Legal Assistance</a:t>
            </a:r>
            <a:endParaRPr lang="en-GB" sz="2200" dirty="0">
              <a:solidFill>
                <a:prstClr val="black"/>
              </a:solidFill>
              <a:latin typeface="Calibri" panose="020F0502020204030204" pitchFamily="34" charset="0"/>
              <a:cs typeface="Arial" charset="0"/>
            </a:endParaRPr>
          </a:p>
          <a:p>
            <a:pPr eaLnBrk="0" fontAlgn="base" hangingPunct="0">
              <a:spcBef>
                <a:spcPct val="0"/>
              </a:spcBef>
              <a:spcAft>
                <a:spcPct val="0"/>
              </a:spcAft>
              <a:defRPr/>
            </a:pPr>
            <a:r>
              <a:rPr lang="en-GB" sz="2200" b="1" dirty="0">
                <a:solidFill>
                  <a:prstClr val="black"/>
                </a:solidFill>
                <a:latin typeface="Calibri" panose="020F0502020204030204" pitchFamily="34" charset="0"/>
                <a:cs typeface="Arial" charset="0"/>
              </a:rPr>
              <a:t>5. Transfer of Sentenced Persons</a:t>
            </a:r>
            <a:endParaRPr lang="en-GB" sz="2200" dirty="0">
              <a:solidFill>
                <a:prstClr val="black"/>
              </a:solidFill>
              <a:latin typeface="Calibri" panose="020F0502020204030204" pitchFamily="34" charset="0"/>
              <a:cs typeface="Arial" charset="0"/>
            </a:endParaRPr>
          </a:p>
        </p:txBody>
      </p:sp>
      <p:sp>
        <p:nvSpPr>
          <p:cNvPr id="27654" name="TextBox 2">
            <a:extLst>
              <a:ext uri="{FF2B5EF4-FFF2-40B4-BE49-F238E27FC236}">
                <a16:creationId xmlns:a16="http://schemas.microsoft.com/office/drawing/2014/main" id="{1C64CA28-0E4A-47D1-9095-25C1A0A09D03}"/>
              </a:ext>
            </a:extLst>
          </p:cNvPr>
          <p:cNvSpPr txBox="1">
            <a:spLocks noChangeArrowheads="1"/>
          </p:cNvSpPr>
          <p:nvPr/>
        </p:nvSpPr>
        <p:spPr bwMode="auto">
          <a:xfrm>
            <a:off x="2135188" y="3609975"/>
            <a:ext cx="7777162"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2200" b="1">
                <a:solidFill>
                  <a:prstClr val="black"/>
                </a:solidFill>
                <a:cs typeface="Arial" panose="020B0604020202020204" pitchFamily="34" charset="0"/>
              </a:rPr>
              <a:t>6. Supervision of Offenders, International Validity of Criminal Judgments and Transfer of Proceedings.</a:t>
            </a:r>
            <a:endParaRPr lang="en-GB" altLang="en-US" sz="2200">
              <a:solidFill>
                <a:prstClr val="black"/>
              </a:solidFill>
              <a:cs typeface="Arial" panose="020B0604020202020204" pitchFamily="34" charset="0"/>
            </a:endParaRPr>
          </a:p>
          <a:p>
            <a:pPr eaLnBrk="0" fontAlgn="base" hangingPunct="0">
              <a:spcBef>
                <a:spcPct val="0"/>
              </a:spcBef>
              <a:spcAft>
                <a:spcPct val="0"/>
              </a:spcAft>
              <a:buNone/>
            </a:pPr>
            <a:r>
              <a:rPr lang="en-GB" altLang="en-US" sz="2200" b="1">
                <a:solidFill>
                  <a:prstClr val="black"/>
                </a:solidFill>
                <a:cs typeface="Arial" panose="020B0604020202020204" pitchFamily="34" charset="0"/>
              </a:rPr>
              <a:t>7. Seizure and Confiscation of Proceeds of Crime</a:t>
            </a:r>
            <a:endParaRPr lang="en-GB" altLang="en-US" sz="2200">
              <a:solidFill>
                <a:prstClr val="black"/>
              </a:solidFill>
              <a:cs typeface="Arial" panose="020B0604020202020204" pitchFamily="34" charset="0"/>
            </a:endParaRPr>
          </a:p>
          <a:p>
            <a:pPr eaLnBrk="0" fontAlgn="base" hangingPunct="0">
              <a:spcBef>
                <a:spcPct val="0"/>
              </a:spcBef>
              <a:spcAft>
                <a:spcPct val="0"/>
              </a:spcAft>
              <a:buNone/>
            </a:pPr>
            <a:r>
              <a:rPr lang="en-GB" altLang="en-US" sz="2200" b="1">
                <a:solidFill>
                  <a:prstClr val="black"/>
                </a:solidFill>
                <a:cs typeface="Arial" panose="020B0604020202020204" pitchFamily="34" charset="0"/>
              </a:rPr>
              <a:t>8. International Cooperation Toolbox </a:t>
            </a:r>
            <a:endParaRPr lang="en-GB" altLang="en-US" sz="2200">
              <a:solidFill>
                <a:prstClr val="black"/>
              </a:solidFill>
              <a:cs typeface="Arial" panose="020B0604020202020204" pitchFamily="34" charset="0"/>
            </a:endParaRPr>
          </a:p>
          <a:p>
            <a:pPr eaLnBrk="0" fontAlgn="base" hangingPunct="0">
              <a:spcBef>
                <a:spcPct val="0"/>
              </a:spcBef>
              <a:spcAft>
                <a:spcPct val="0"/>
              </a:spcAft>
              <a:buNone/>
            </a:pPr>
            <a:r>
              <a:rPr lang="en-GB" altLang="en-US" sz="2200" b="1">
                <a:solidFill>
                  <a:prstClr val="black"/>
                </a:solidFill>
                <a:cs typeface="Arial" panose="020B0604020202020204" pitchFamily="34" charset="0"/>
              </a:rPr>
              <a:t>9. Knowledge Check</a:t>
            </a:r>
            <a:endParaRPr lang="en-GB" altLang="en-US" sz="2200">
              <a:solidFill>
                <a:prstClr val="black"/>
              </a:solidFill>
              <a:cs typeface="Arial" panose="020B0604020202020204" pitchFamily="34" charset="0"/>
            </a:endParaRPr>
          </a:p>
          <a:p>
            <a:pPr eaLnBrk="0" fontAlgn="base" hangingPunct="0">
              <a:spcBef>
                <a:spcPct val="0"/>
              </a:spcBef>
              <a:spcAft>
                <a:spcPct val="0"/>
              </a:spcAft>
              <a:buNone/>
            </a:pPr>
            <a:r>
              <a:rPr lang="en-GB" altLang="en-US" sz="2200" b="1">
                <a:solidFill>
                  <a:prstClr val="black"/>
                </a:solidFill>
                <a:cs typeface="Arial" panose="020B0604020202020204" pitchFamily="34" charset="0"/>
              </a:rPr>
              <a:t>10. Case Study</a:t>
            </a:r>
            <a:endParaRPr lang="en-GB" altLang="en-US" sz="2200">
              <a:solidFill>
                <a:prstClr val="black"/>
              </a:solidFill>
              <a:cs typeface="Arial" panose="020B0604020202020204" pitchFamily="34" charset="0"/>
            </a:endParaRPr>
          </a:p>
        </p:txBody>
      </p:sp>
    </p:spTree>
    <p:extLst>
      <p:ext uri="{BB962C8B-B14F-4D97-AF65-F5344CB8AC3E}">
        <p14:creationId xmlns:p14="http://schemas.microsoft.com/office/powerpoint/2010/main" val="1810356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8093B5-F9B3-40E6-9745-0B8EAB9D23F4}"/>
              </a:ext>
            </a:extLst>
          </p:cNvPr>
          <p:cNvSpPr/>
          <p:nvPr/>
        </p:nvSpPr>
        <p:spPr>
          <a:xfrm>
            <a:off x="2164079" y="1036177"/>
            <a:ext cx="7730838" cy="1169551"/>
          </a:xfrm>
          <a:prstGeom prst="rect">
            <a:avLst/>
          </a:prstGeom>
          <a:effectLst>
            <a:softEdge rad="12700"/>
          </a:effectLst>
        </p:spPr>
        <p:txBody>
          <a:bodyPr>
            <a:spAutoFit/>
          </a:bodyPr>
          <a:lstStyle/>
          <a:p>
            <a:pPr marL="285750" indent="-285750" algn="just" eaLnBrk="0" fontAlgn="base" hangingPunct="0">
              <a:spcBef>
                <a:spcPct val="0"/>
              </a:spcBef>
              <a:spcAft>
                <a:spcPct val="0"/>
              </a:spcAft>
              <a:buFont typeface="Arial" panose="020B0604020202020204" pitchFamily="34" charset="0"/>
              <a:buChar char="•"/>
              <a:defRPr/>
            </a:pPr>
            <a:endParaRPr lang="ru-RU" sz="1400" dirty="0">
              <a:solidFill>
                <a:prstClr val="black"/>
              </a:solidFill>
              <a:latin typeface="Calibri" panose="020F0502020204030204" pitchFamily="34" charset="0"/>
              <a:cs typeface="Arial" charset="0"/>
            </a:endParaRPr>
          </a:p>
          <a:p>
            <a:pPr marL="285750" indent="-285750" algn="just" eaLnBrk="0" fontAlgn="base" hangingPunct="0">
              <a:spcBef>
                <a:spcPct val="0"/>
              </a:spcBef>
              <a:spcAft>
                <a:spcPct val="0"/>
              </a:spcAft>
              <a:buFont typeface="Arial" panose="020B0604020202020204" pitchFamily="34" charset="0"/>
              <a:buChar char="•"/>
              <a:defRPr/>
            </a:pPr>
            <a:endParaRPr lang="ru-RU" sz="1400" dirty="0">
              <a:solidFill>
                <a:prstClr val="black"/>
              </a:solidFill>
              <a:latin typeface="Calibri" panose="020F0502020204030204" pitchFamily="34" charset="0"/>
              <a:cs typeface="Arial" charset="0"/>
            </a:endParaRPr>
          </a:p>
          <a:p>
            <a:pPr marL="285750" indent="-285750" algn="just" eaLnBrk="0" fontAlgn="base" hangingPunct="0">
              <a:spcBef>
                <a:spcPct val="0"/>
              </a:spcBef>
              <a:spcAft>
                <a:spcPct val="0"/>
              </a:spcAft>
              <a:buFont typeface="Arial" panose="020B0604020202020204" pitchFamily="34" charset="0"/>
              <a:buChar char="•"/>
              <a:defRPr/>
            </a:pPr>
            <a:endParaRPr lang="ru-RU" sz="1400" dirty="0">
              <a:solidFill>
                <a:prstClr val="black"/>
              </a:solidFill>
              <a:latin typeface="Calibri" panose="020F0502020204030204" pitchFamily="34" charset="0"/>
              <a:cs typeface="Arial" charset="0"/>
            </a:endParaRPr>
          </a:p>
          <a:p>
            <a:pPr algn="just" eaLnBrk="0" fontAlgn="base" hangingPunct="0">
              <a:spcBef>
                <a:spcPct val="0"/>
              </a:spcBef>
              <a:spcAft>
                <a:spcPct val="0"/>
              </a:spcAft>
              <a:defRPr/>
            </a:pPr>
            <a:endParaRPr lang="ru-RU" sz="1400" dirty="0">
              <a:solidFill>
                <a:prstClr val="black"/>
              </a:solidFill>
              <a:latin typeface="Calibri" panose="020F0502020204030204" pitchFamily="34" charset="0"/>
              <a:cs typeface="Arial" charset="0"/>
            </a:endParaRPr>
          </a:p>
          <a:p>
            <a:pPr algn="just" eaLnBrk="0" fontAlgn="base" hangingPunct="0">
              <a:spcBef>
                <a:spcPct val="0"/>
              </a:spcBef>
              <a:spcAft>
                <a:spcPct val="0"/>
              </a:spcAft>
              <a:defRPr/>
            </a:pPr>
            <a:endParaRPr lang="ru-RU" sz="1400" dirty="0">
              <a:solidFill>
                <a:prstClr val="black"/>
              </a:solidFill>
              <a:latin typeface="Calibri" panose="020F0502020204030204" pitchFamily="34" charset="0"/>
              <a:cs typeface="Arial" charset="0"/>
            </a:endParaRPr>
          </a:p>
        </p:txBody>
      </p:sp>
      <p:sp>
        <p:nvSpPr>
          <p:cNvPr id="28677" name="Rectangle 6">
            <a:extLst>
              <a:ext uri="{FF2B5EF4-FFF2-40B4-BE49-F238E27FC236}">
                <a16:creationId xmlns:a16="http://schemas.microsoft.com/office/drawing/2014/main" id="{FEBCB315-8247-4B09-8D68-62EA78E95E7C}"/>
              </a:ext>
            </a:extLst>
          </p:cNvPr>
          <p:cNvSpPr>
            <a:spLocks noChangeArrowheads="1"/>
          </p:cNvSpPr>
          <p:nvPr/>
        </p:nvSpPr>
        <p:spPr bwMode="auto">
          <a:xfrm>
            <a:off x="1806576" y="233363"/>
            <a:ext cx="7337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fr-FR" altLang="en-US" sz="3600">
                <a:solidFill>
                  <a:srgbClr val="002060"/>
                </a:solidFill>
                <a:cs typeface="Arial" panose="020B0604020202020204" pitchFamily="34" charset="0"/>
              </a:rPr>
              <a:t>Courses available</a:t>
            </a:r>
            <a:r>
              <a:rPr lang="ru-RU" altLang="en-US" sz="2000">
                <a:solidFill>
                  <a:srgbClr val="002060"/>
                </a:solidFill>
                <a:cs typeface="Arial" panose="020B0604020202020204" pitchFamily="34" charset="0"/>
              </a:rPr>
              <a:t> </a:t>
            </a:r>
            <a:endParaRPr lang="en-US" altLang="en-US" sz="2000">
              <a:solidFill>
                <a:srgbClr val="002060"/>
              </a:solidFill>
              <a:cs typeface="Arial" panose="020B0604020202020204" pitchFamily="34" charset="0"/>
            </a:endParaRPr>
          </a:p>
        </p:txBody>
      </p:sp>
      <p:pic>
        <p:nvPicPr>
          <p:cNvPr id="28678" name="Picture 34" descr="P:\_coe-settings\desktop\Picture30.gif">
            <a:extLst>
              <a:ext uri="{FF2B5EF4-FFF2-40B4-BE49-F238E27FC236}">
                <a16:creationId xmlns:a16="http://schemas.microsoft.com/office/drawing/2014/main" id="{53B26E3D-E04C-4CD3-A307-94E13CFC3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163" y="93663"/>
            <a:ext cx="4572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35">
            <a:extLst>
              <a:ext uri="{FF2B5EF4-FFF2-40B4-BE49-F238E27FC236}">
                <a16:creationId xmlns:a16="http://schemas.microsoft.com/office/drawing/2014/main" id="{7B1D2474-721F-464C-85E7-ADF32E68B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r="-2"/>
          <a:stretch>
            <a:fillRect/>
          </a:stretch>
        </p:blipFill>
        <p:spPr bwMode="auto">
          <a:xfrm>
            <a:off x="10196513" y="0"/>
            <a:ext cx="4508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85173BF-E651-48E4-A6C4-73F65E526D23}"/>
              </a:ext>
            </a:extLst>
          </p:cNvPr>
          <p:cNvSpPr/>
          <p:nvPr/>
        </p:nvSpPr>
        <p:spPr>
          <a:xfrm>
            <a:off x="2351088" y="836614"/>
            <a:ext cx="7543800" cy="6524625"/>
          </a:xfrm>
          <a:prstGeom prst="rect">
            <a:avLst/>
          </a:prstGeom>
        </p:spPr>
        <p:txBody>
          <a:bodyPr>
            <a:spAutoFit/>
          </a:bodyPr>
          <a:lstStyle/>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Introduction to the ECHR and the ECtHR</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Admissibility criteria (ECtHR)</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Asylum </a:t>
            </a:r>
          </a:p>
          <a:p>
            <a:pPr marL="457200" indent="-457200" eaLnBrk="0" fontAlgn="base" hangingPunct="0">
              <a:spcBef>
                <a:spcPct val="0"/>
              </a:spcBef>
              <a:spcAft>
                <a:spcPct val="0"/>
              </a:spcAft>
              <a:buFontTx/>
              <a:buAutoNum type="arabicPeriod"/>
              <a:defRPr/>
            </a:pPr>
            <a:r>
              <a:rPr lang="en-GB" dirty="0">
                <a:solidFill>
                  <a:srgbClr val="0070C0"/>
                </a:solidFill>
                <a:latin typeface="Calibri" panose="020F0502020204030204" pitchFamily="34" charset="0"/>
                <a:cs typeface="Arial" charset="0"/>
              </a:rPr>
              <a:t>Family law </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Child-friendly justice and children’s rights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Anti-discrimination</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Hate crime/hate speech</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Community sanctions and alternative measures to detention</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International co-operation  in criminal matters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Business and human rights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Counterfeiting of medical products and crimes against public health</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Transitional justice</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Property rights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Freedom or expression</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Trafficking in light of the ECHR</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Pre-trial investigation in the light of ECHR</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Reasoning of judgments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Fight against racism, xenophobia and homophobia</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Data protection and privacy rights</a:t>
            </a:r>
          </a:p>
          <a:p>
            <a:pPr marL="457200" indent="-457200" eaLnBrk="0" fontAlgn="base" hangingPunct="0">
              <a:spcBef>
                <a:spcPct val="0"/>
              </a:spcBef>
              <a:spcAft>
                <a:spcPct val="0"/>
              </a:spcAft>
              <a:buFontTx/>
              <a:buAutoNum type="arabicPeriod"/>
              <a:defRPr/>
            </a:pPr>
            <a:r>
              <a:rPr lang="en-GB" dirty="0">
                <a:solidFill>
                  <a:srgbClr val="002060"/>
                </a:solidFill>
                <a:latin typeface="Calibri" panose="020F0502020204030204" pitchFamily="34" charset="0"/>
                <a:cs typeface="Arial" charset="0"/>
              </a:rPr>
              <a:t>Labour rights</a:t>
            </a:r>
          </a:p>
          <a:p>
            <a:pPr marL="457200" indent="-457200" eaLnBrk="0" fontAlgn="base" hangingPunct="0">
              <a:spcBef>
                <a:spcPct val="0"/>
              </a:spcBef>
              <a:spcAft>
                <a:spcPct val="0"/>
              </a:spcAft>
              <a:buFontTx/>
              <a:buAutoNum type="arabicPeriod"/>
              <a:defRPr/>
            </a:pPr>
            <a:r>
              <a:rPr lang="en-GB" altLang="en-US" dirty="0">
                <a:solidFill>
                  <a:srgbClr val="002060"/>
                </a:solidFill>
                <a:latin typeface="Calibri" panose="020F0502020204030204" pitchFamily="34" charset="0"/>
                <a:cs typeface="Arial" charset="0"/>
              </a:rPr>
              <a:t>Right to the integrity of the person (bioethics)</a:t>
            </a:r>
            <a:endParaRPr lang="fr-FR" altLang="en-US" dirty="0">
              <a:solidFill>
                <a:srgbClr val="002060"/>
              </a:solidFill>
              <a:latin typeface="Calibri" panose="020F0502020204030204" pitchFamily="34" charset="0"/>
              <a:cs typeface="Arial" charset="0"/>
            </a:endParaRPr>
          </a:p>
          <a:p>
            <a:pPr marL="457200" indent="-457200" eaLnBrk="0" fontAlgn="base" hangingPunct="0">
              <a:spcBef>
                <a:spcPct val="0"/>
              </a:spcBef>
              <a:spcAft>
                <a:spcPct val="0"/>
              </a:spcAft>
              <a:buFontTx/>
              <a:buAutoNum type="arabicPeriod"/>
              <a:defRPr/>
            </a:pPr>
            <a:endParaRPr lang="ru-RU" sz="2000" dirty="0">
              <a:solidFill>
                <a:srgbClr val="4BACC6">
                  <a:lumMod val="75000"/>
                </a:srgbClr>
              </a:solidFill>
              <a:latin typeface="Calibri" panose="020F0502020204030204" pitchFamily="34" charset="0"/>
              <a:cs typeface="Arial" charset="0"/>
            </a:endParaRPr>
          </a:p>
          <a:p>
            <a:pPr eaLnBrk="0" fontAlgn="base" hangingPunct="0">
              <a:spcBef>
                <a:spcPct val="0"/>
              </a:spcBef>
              <a:spcAft>
                <a:spcPct val="0"/>
              </a:spcAft>
              <a:defRPr/>
            </a:pPr>
            <a:r>
              <a:rPr lang="ru-RU" sz="2000" dirty="0">
                <a:solidFill>
                  <a:srgbClr val="2F8CB5"/>
                </a:solidFill>
                <a:latin typeface="Calibri" panose="020F0502020204030204" pitchFamily="34" charset="0"/>
                <a:cs typeface="Arial" charset="0"/>
              </a:rPr>
              <a:t> </a:t>
            </a:r>
            <a:endParaRPr lang="en-US" sz="2000" dirty="0">
              <a:solidFill>
                <a:srgbClr val="2F8CB5"/>
              </a:solidFill>
              <a:latin typeface="Calibri" panose="020F0502020204030204" pitchFamily="34" charset="0"/>
              <a:cs typeface="Arial" charset="0"/>
            </a:endParaRPr>
          </a:p>
        </p:txBody>
      </p:sp>
      <p:sp>
        <p:nvSpPr>
          <p:cNvPr id="28681" name="TextBox 1">
            <a:extLst>
              <a:ext uri="{FF2B5EF4-FFF2-40B4-BE49-F238E27FC236}">
                <a16:creationId xmlns:a16="http://schemas.microsoft.com/office/drawing/2014/main" id="{709F3C96-F96A-48C9-832C-B84677723E99}"/>
              </a:ext>
            </a:extLst>
          </p:cNvPr>
          <p:cNvSpPr txBox="1">
            <a:spLocks noChangeArrowheads="1"/>
          </p:cNvSpPr>
          <p:nvPr/>
        </p:nvSpPr>
        <p:spPr bwMode="auto">
          <a:xfrm>
            <a:off x="7896225" y="5489576"/>
            <a:ext cx="22939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CA" altLang="en-US" sz="2800" i="1">
                <a:solidFill>
                  <a:srgbClr val="31859C"/>
                </a:solidFill>
                <a:cs typeface="Arial" panose="020B0604020202020204" pitchFamily="34" charset="0"/>
              </a:rPr>
              <a:t> </a:t>
            </a:r>
            <a:r>
              <a:rPr lang="en-CA" altLang="en-US" sz="2400" b="1" i="1">
                <a:solidFill>
                  <a:srgbClr val="31859C"/>
                </a:solidFill>
                <a:cs typeface="Arial" panose="020B0604020202020204" pitchFamily="34" charset="0"/>
              </a:rPr>
              <a:t>‘HELP </a:t>
            </a:r>
            <a:r>
              <a:rPr lang="en-CA" altLang="en-US" sz="2400" b="1" i="1">
                <a:solidFill>
                  <a:srgbClr val="FF9933"/>
                </a:solidFill>
                <a:cs typeface="Arial" panose="020B0604020202020204" pitchFamily="34" charset="0"/>
              </a:rPr>
              <a:t>in the 28</a:t>
            </a:r>
            <a:r>
              <a:rPr lang="en-CA" altLang="en-US" sz="2400" b="1" i="1">
                <a:solidFill>
                  <a:srgbClr val="31859C"/>
                </a:solidFill>
                <a:cs typeface="Arial" panose="020B0604020202020204" pitchFamily="34" charset="0"/>
              </a:rPr>
              <a:t>’ </a:t>
            </a:r>
            <a:r>
              <a:rPr lang="en-CA" altLang="en-US" sz="2400" i="1">
                <a:solidFill>
                  <a:srgbClr val="31859C"/>
                </a:solidFill>
                <a:cs typeface="Arial" panose="020B0604020202020204" pitchFamily="34" charset="0"/>
                <a:hlinkClick r:id="rId5"/>
              </a:rPr>
              <a:t>courses</a:t>
            </a:r>
            <a:endParaRPr lang="ru-RU" altLang="en-US" sz="2400" i="1">
              <a:solidFill>
                <a:srgbClr val="31859C"/>
              </a:solidFill>
              <a:cs typeface="Arial" panose="020B0604020202020204" pitchFamily="34" charset="0"/>
            </a:endParaRPr>
          </a:p>
        </p:txBody>
      </p:sp>
      <p:sp>
        <p:nvSpPr>
          <p:cNvPr id="3" name="Right Brace 2">
            <a:extLst>
              <a:ext uri="{FF2B5EF4-FFF2-40B4-BE49-F238E27FC236}">
                <a16:creationId xmlns:a16="http://schemas.microsoft.com/office/drawing/2014/main" id="{81EFF0C0-100F-4A1F-B00C-A232889D86BE}"/>
              </a:ext>
            </a:extLst>
          </p:cNvPr>
          <p:cNvSpPr/>
          <p:nvPr/>
        </p:nvSpPr>
        <p:spPr>
          <a:xfrm>
            <a:off x="7751763" y="5445126"/>
            <a:ext cx="431800" cy="1223963"/>
          </a:xfrm>
          <a:prstGeom prst="rightBrace">
            <a:avLst/>
          </a:prstGeom>
          <a:noFill/>
          <a:ln w="31750"/>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b="1" dirty="0">
              <a:solidFill>
                <a:prstClr val="black"/>
              </a:solidFill>
              <a:latin typeface="Calibri"/>
            </a:endParaRPr>
          </a:p>
        </p:txBody>
      </p:sp>
    </p:spTree>
    <p:extLst>
      <p:ext uri="{BB962C8B-B14F-4D97-AF65-F5344CB8AC3E}">
        <p14:creationId xmlns:p14="http://schemas.microsoft.com/office/powerpoint/2010/main" val="2846761658"/>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FD4BAF3D-F17E-4812-9743-FA06169F6FEA}"/>
              </a:ext>
            </a:extLst>
          </p:cNvPr>
          <p:cNvSpPr>
            <a:spLocks noGrp="1"/>
          </p:cNvSpPr>
          <p:nvPr>
            <p:ph type="title"/>
          </p:nvPr>
        </p:nvSpPr>
        <p:spPr>
          <a:xfrm>
            <a:off x="1981200" y="-90488"/>
            <a:ext cx="8229600" cy="1143001"/>
          </a:xfrm>
        </p:spPr>
        <p:txBody>
          <a:bodyPr/>
          <a:lstStyle/>
          <a:p>
            <a:r>
              <a:rPr lang="en-GB" altLang="en-US" sz="4000" b="1">
                <a:solidFill>
                  <a:srgbClr val="1F497D"/>
                </a:solidFill>
              </a:rPr>
              <a:t>HELP pipeline courses for 2018</a:t>
            </a:r>
            <a:endParaRPr lang="en-US" altLang="en-US" sz="4000" b="1"/>
          </a:p>
        </p:txBody>
      </p:sp>
      <p:sp>
        <p:nvSpPr>
          <p:cNvPr id="5" name="TextBox 4">
            <a:extLst>
              <a:ext uri="{FF2B5EF4-FFF2-40B4-BE49-F238E27FC236}">
                <a16:creationId xmlns:a16="http://schemas.microsoft.com/office/drawing/2014/main" id="{D8E43A14-9908-404D-B709-649734D1AA6B}"/>
              </a:ext>
            </a:extLst>
          </p:cNvPr>
          <p:cNvSpPr txBox="1">
            <a:spLocks noChangeArrowheads="1"/>
          </p:cNvSpPr>
          <p:nvPr/>
        </p:nvSpPr>
        <p:spPr bwMode="auto">
          <a:xfrm>
            <a:off x="2406650" y="1268414"/>
            <a:ext cx="70739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pPr>
            <a:r>
              <a:rPr lang="en-GB" altLang="en-US" sz="3600" b="1">
                <a:solidFill>
                  <a:srgbClr val="1F497D"/>
                </a:solidFill>
                <a:cs typeface="Arial" panose="020B0604020202020204" pitchFamily="34" charset="0"/>
              </a:rPr>
              <a:t>Child refugee and migrants</a:t>
            </a:r>
          </a:p>
          <a:p>
            <a:pPr eaLnBrk="0" fontAlgn="base" hangingPunct="0">
              <a:spcBef>
                <a:spcPct val="0"/>
              </a:spcBef>
              <a:spcAft>
                <a:spcPct val="0"/>
              </a:spcAft>
            </a:pPr>
            <a:r>
              <a:rPr lang="en-GB" altLang="en-US" sz="3600" b="1">
                <a:solidFill>
                  <a:srgbClr val="1F497D"/>
                </a:solidFill>
                <a:cs typeface="Arial" panose="020B0604020202020204" pitchFamily="34" charset="0"/>
              </a:rPr>
              <a:t>Procedural rights in criminal proceedings and victims’ rights</a:t>
            </a:r>
          </a:p>
          <a:p>
            <a:pPr eaLnBrk="0" fontAlgn="base" hangingPunct="0">
              <a:spcBef>
                <a:spcPct val="0"/>
              </a:spcBef>
              <a:spcAft>
                <a:spcPct val="0"/>
              </a:spcAft>
            </a:pPr>
            <a:r>
              <a:rPr lang="en-GB" altLang="en-US" sz="3600" b="1">
                <a:solidFill>
                  <a:srgbClr val="1F497D"/>
                </a:solidFill>
                <a:cs typeface="Arial" panose="020B0604020202020204" pitchFamily="34" charset="0"/>
              </a:rPr>
              <a:t>Radicalisation Prevention</a:t>
            </a:r>
          </a:p>
          <a:p>
            <a:pPr eaLnBrk="0" fontAlgn="base" hangingPunct="0">
              <a:spcBef>
                <a:spcPct val="0"/>
              </a:spcBef>
              <a:spcAft>
                <a:spcPct val="0"/>
              </a:spcAft>
            </a:pPr>
            <a:r>
              <a:rPr lang="en-GB" altLang="en-US" sz="3600" b="1">
                <a:solidFill>
                  <a:srgbClr val="1F497D"/>
                </a:solidFill>
                <a:cs typeface="Arial" panose="020B0604020202020204" pitchFamily="34" charset="0"/>
              </a:rPr>
              <a:t>Family Law</a:t>
            </a:r>
          </a:p>
          <a:p>
            <a:pPr eaLnBrk="0" fontAlgn="base" hangingPunct="0">
              <a:spcBef>
                <a:spcPct val="0"/>
              </a:spcBef>
              <a:spcAft>
                <a:spcPct val="0"/>
              </a:spcAft>
            </a:pPr>
            <a:r>
              <a:rPr lang="en-GB" altLang="en-US" sz="3600" b="1">
                <a:solidFill>
                  <a:srgbClr val="1F497D"/>
                </a:solidFill>
                <a:cs typeface="Arial" panose="020B0604020202020204" pitchFamily="34" charset="0"/>
              </a:rPr>
              <a:t>Rights of persons with disabilities</a:t>
            </a:r>
          </a:p>
          <a:p>
            <a:pPr eaLnBrk="0" fontAlgn="base" hangingPunct="0">
              <a:spcBef>
                <a:spcPct val="0"/>
              </a:spcBef>
              <a:spcAft>
                <a:spcPct val="0"/>
              </a:spcAft>
            </a:pPr>
            <a:r>
              <a:rPr lang="en-GB" altLang="en-US" sz="3600" b="1">
                <a:solidFill>
                  <a:srgbClr val="1F497D"/>
                </a:solidFill>
                <a:cs typeface="Arial" panose="020B0604020202020204" pitchFamily="34" charset="0"/>
              </a:rPr>
              <a:t>Human Rights in Sports</a:t>
            </a:r>
          </a:p>
          <a:p>
            <a:pPr eaLnBrk="0" fontAlgn="base" hangingPunct="0">
              <a:spcBef>
                <a:spcPct val="0"/>
              </a:spcBef>
              <a:spcAft>
                <a:spcPct val="0"/>
              </a:spcAft>
            </a:pPr>
            <a:r>
              <a:rPr lang="en-GB" altLang="en-US" sz="3600" b="1">
                <a:solidFill>
                  <a:srgbClr val="1F497D"/>
                </a:solidFill>
                <a:cs typeface="Arial" panose="020B0604020202020204" pitchFamily="34" charset="0"/>
              </a:rPr>
              <a:t>Fight against Drugs</a:t>
            </a:r>
          </a:p>
        </p:txBody>
      </p:sp>
      <p:sp>
        <p:nvSpPr>
          <p:cNvPr id="2" name="Right Brace 1">
            <a:extLst>
              <a:ext uri="{FF2B5EF4-FFF2-40B4-BE49-F238E27FC236}">
                <a16:creationId xmlns:a16="http://schemas.microsoft.com/office/drawing/2014/main" id="{137B81C0-6A16-4606-AE61-FF70E5A7607E}"/>
              </a:ext>
            </a:extLst>
          </p:cNvPr>
          <p:cNvSpPr/>
          <p:nvPr/>
        </p:nvSpPr>
        <p:spPr>
          <a:xfrm>
            <a:off x="8688389" y="1989139"/>
            <a:ext cx="503237" cy="18002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a:solidFill>
                <a:srgbClr val="4F81BD"/>
              </a:solidFill>
              <a:latin typeface="Calibri"/>
            </a:endParaRPr>
          </a:p>
        </p:txBody>
      </p:sp>
      <p:sp>
        <p:nvSpPr>
          <p:cNvPr id="3" name="TextBox 2">
            <a:extLst>
              <a:ext uri="{FF2B5EF4-FFF2-40B4-BE49-F238E27FC236}">
                <a16:creationId xmlns:a16="http://schemas.microsoft.com/office/drawing/2014/main" id="{CFA7000C-7B58-466A-B488-2724597B97DF}"/>
              </a:ext>
            </a:extLst>
          </p:cNvPr>
          <p:cNvSpPr txBox="1"/>
          <p:nvPr/>
        </p:nvSpPr>
        <p:spPr>
          <a:xfrm>
            <a:off x="8975726" y="2566989"/>
            <a:ext cx="1223963" cy="708025"/>
          </a:xfrm>
          <a:prstGeom prst="rect">
            <a:avLst/>
          </a:prstGeom>
          <a:noFill/>
        </p:spPr>
        <p:txBody>
          <a:bodyPr>
            <a:spAutoFit/>
          </a:bodyPr>
          <a:lstStyle/>
          <a:p>
            <a:pPr algn="ctr" eaLnBrk="0" fontAlgn="base" hangingPunct="0">
              <a:spcBef>
                <a:spcPct val="0"/>
              </a:spcBef>
              <a:spcAft>
                <a:spcPct val="0"/>
              </a:spcAft>
              <a:defRPr/>
            </a:pPr>
            <a:r>
              <a:rPr lang="en-GB" sz="2000" b="1" dirty="0">
                <a:solidFill>
                  <a:srgbClr val="FFC000"/>
                </a:solidFill>
                <a:effectLst>
                  <a:outerShdw blurRad="38100" dist="38100" dir="2700000" algn="tl">
                    <a:srgbClr val="000000">
                      <a:alpha val="43137"/>
                    </a:srgbClr>
                  </a:outerShdw>
                </a:effectLst>
                <a:latin typeface="Calibri" panose="020F0502020204030204" pitchFamily="34" charset="0"/>
                <a:cs typeface="Arial" charset="0"/>
              </a:rPr>
              <a:t>EU funding</a:t>
            </a:r>
            <a:endPar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Arial" charset="0"/>
            </a:endParaRPr>
          </a:p>
        </p:txBody>
      </p:sp>
    </p:spTree>
    <p:extLst>
      <p:ext uri="{BB962C8B-B14F-4D97-AF65-F5344CB8AC3E}">
        <p14:creationId xmlns:p14="http://schemas.microsoft.com/office/powerpoint/2010/main" val="14989801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feld 3">
            <a:extLst>
              <a:ext uri="{FF2B5EF4-FFF2-40B4-BE49-F238E27FC236}">
                <a16:creationId xmlns:a16="http://schemas.microsoft.com/office/drawing/2014/main" id="{4783E2A6-4652-40ED-AA4E-C7AFE02B26CC}"/>
              </a:ext>
            </a:extLst>
          </p:cNvPr>
          <p:cNvSpPr txBox="1">
            <a:spLocks noChangeArrowheads="1"/>
          </p:cNvSpPr>
          <p:nvPr/>
        </p:nvSpPr>
        <p:spPr bwMode="auto">
          <a:xfrm>
            <a:off x="2566988" y="3200401"/>
            <a:ext cx="705961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None/>
              <a:defRPr/>
            </a:pPr>
            <a:r>
              <a:rPr lang="en-US" altLang="en-US" b="1" i="1" dirty="0">
                <a:solidFill>
                  <a:srgbClr val="4F81BD">
                    <a:lumMod val="50000"/>
                  </a:srgbClr>
                </a:solidFill>
                <a:cs typeface="Arial" charset="0"/>
              </a:rPr>
              <a:t>Thank you very much for your attention</a:t>
            </a:r>
            <a:r>
              <a:rPr lang="de-DE" altLang="en-US" b="1" i="1" dirty="0">
                <a:solidFill>
                  <a:srgbClr val="4F81BD">
                    <a:lumMod val="50000"/>
                  </a:srgbClr>
                </a:solidFill>
                <a:cs typeface="Arial" charset="0"/>
              </a:rPr>
              <a:t>!</a:t>
            </a:r>
          </a:p>
          <a:p>
            <a:pPr algn="ctr" fontAlgn="base">
              <a:spcBef>
                <a:spcPct val="0"/>
              </a:spcBef>
              <a:spcAft>
                <a:spcPct val="0"/>
              </a:spcAft>
              <a:buNone/>
              <a:defRPr/>
            </a:pPr>
            <a:endParaRPr lang="de-DE" altLang="en-US" sz="4000" b="1" i="1" dirty="0">
              <a:solidFill>
                <a:prstClr val="black"/>
              </a:solidFill>
              <a:cs typeface="Arial" charset="0"/>
            </a:endParaRPr>
          </a:p>
          <a:p>
            <a:pPr algn="ctr" fontAlgn="base">
              <a:spcBef>
                <a:spcPct val="0"/>
              </a:spcBef>
              <a:spcAft>
                <a:spcPct val="0"/>
              </a:spcAft>
              <a:buNone/>
              <a:defRPr/>
            </a:pPr>
            <a:r>
              <a:rPr lang="de-DE" altLang="en-US" sz="2000" b="1" i="1" dirty="0">
                <a:solidFill>
                  <a:prstClr val="black"/>
                </a:solidFill>
                <a:cs typeface="Arial" charset="0"/>
              </a:rPr>
              <a:t>HELP in Belarus: </a:t>
            </a:r>
            <a:r>
              <a:rPr lang="de-DE" altLang="en-US" sz="2000" b="1" i="1" dirty="0">
                <a:solidFill>
                  <a:prstClr val="black"/>
                </a:solidFill>
                <a:cs typeface="Arial" charset="0"/>
                <a:hlinkClick r:id="rId3"/>
              </a:rPr>
              <a:t>Sergey.DIKMAN@coe.int</a:t>
            </a:r>
            <a:endParaRPr lang="de-DE" altLang="en-US" sz="2000" b="1" i="1" dirty="0">
              <a:solidFill>
                <a:prstClr val="black"/>
              </a:solidFill>
              <a:cs typeface="Arial" charset="0"/>
            </a:endParaRPr>
          </a:p>
          <a:p>
            <a:pPr algn="ctr" fontAlgn="base">
              <a:spcBef>
                <a:spcPct val="0"/>
              </a:spcBef>
              <a:spcAft>
                <a:spcPct val="0"/>
              </a:spcAft>
              <a:buNone/>
              <a:defRPr/>
            </a:pPr>
            <a:r>
              <a:rPr lang="de-DE" altLang="en-US" sz="2000" b="1" i="1" dirty="0">
                <a:solidFill>
                  <a:prstClr val="black"/>
                </a:solidFill>
                <a:cs typeface="Arial" charset="0"/>
              </a:rPr>
              <a:t>HELP in </a:t>
            </a:r>
            <a:r>
              <a:rPr lang="de-DE" altLang="en-US" sz="2000" b="1" i="1" dirty="0" err="1">
                <a:solidFill>
                  <a:prstClr val="black"/>
                </a:solidFill>
                <a:cs typeface="Arial" charset="0"/>
              </a:rPr>
              <a:t>Russia</a:t>
            </a:r>
            <a:r>
              <a:rPr lang="de-DE" altLang="en-US" sz="2000" b="1" i="1" dirty="0">
                <a:solidFill>
                  <a:prstClr val="black"/>
                </a:solidFill>
                <a:cs typeface="Arial" charset="0"/>
              </a:rPr>
              <a:t>: </a:t>
            </a:r>
            <a:r>
              <a:rPr lang="de-DE" altLang="en-US" sz="2000" b="1" i="1" dirty="0">
                <a:solidFill>
                  <a:prstClr val="black"/>
                </a:solidFill>
                <a:cs typeface="Arial" charset="0"/>
                <a:hlinkClick r:id="rId4"/>
              </a:rPr>
              <a:t>Anastasia.SHADAROVA@coe.int</a:t>
            </a:r>
            <a:endParaRPr lang="de-DE" altLang="en-US" sz="2000" b="1" i="1" dirty="0">
              <a:solidFill>
                <a:prstClr val="black"/>
              </a:solidFill>
              <a:cs typeface="Arial" charset="0"/>
            </a:endParaRPr>
          </a:p>
          <a:p>
            <a:pPr algn="ctr" fontAlgn="base">
              <a:spcBef>
                <a:spcPct val="0"/>
              </a:spcBef>
              <a:spcAft>
                <a:spcPct val="0"/>
              </a:spcAft>
              <a:buNone/>
              <a:defRPr/>
            </a:pPr>
            <a:r>
              <a:rPr lang="de-DE" altLang="en-US" sz="2000" b="1" i="1" dirty="0">
                <a:solidFill>
                  <a:prstClr val="black"/>
                </a:solidFill>
                <a:cs typeface="Arial" charset="0"/>
              </a:rPr>
              <a:t>HELP - </a:t>
            </a:r>
            <a:r>
              <a:rPr lang="de-DE" altLang="en-US" sz="2000" b="1" i="1" dirty="0" err="1">
                <a:solidFill>
                  <a:prstClr val="black"/>
                </a:solidFill>
                <a:cs typeface="Arial" charset="0"/>
              </a:rPr>
              <a:t>Universities</a:t>
            </a:r>
            <a:r>
              <a:rPr lang="de-DE" altLang="en-US" sz="2000" b="1" i="1" dirty="0">
                <a:solidFill>
                  <a:prstClr val="black"/>
                </a:solidFill>
                <a:cs typeface="Arial" charset="0"/>
              </a:rPr>
              <a:t>: </a:t>
            </a:r>
            <a:r>
              <a:rPr lang="de-DE" altLang="en-US" sz="2000" b="1" i="1" dirty="0">
                <a:solidFill>
                  <a:prstClr val="black"/>
                </a:solidFill>
                <a:cs typeface="Arial" charset="0"/>
                <a:hlinkClick r:id="rId5"/>
              </a:rPr>
              <a:t>Ana.MEDARSKA-LAZOVA@coe.int</a:t>
            </a:r>
            <a:endParaRPr lang="de-DE" altLang="en-US" sz="2000" b="1" i="1" dirty="0">
              <a:solidFill>
                <a:prstClr val="black"/>
              </a:solidFill>
              <a:cs typeface="Arial" charset="0"/>
            </a:endParaRPr>
          </a:p>
          <a:p>
            <a:pPr algn="ctr" fontAlgn="base">
              <a:spcBef>
                <a:spcPct val="0"/>
              </a:spcBef>
              <a:spcAft>
                <a:spcPct val="0"/>
              </a:spcAft>
              <a:buNone/>
              <a:defRPr/>
            </a:pPr>
            <a:r>
              <a:rPr lang="de-DE" altLang="en-US" sz="2000" b="1" i="1" dirty="0">
                <a:solidFill>
                  <a:srgbClr val="4F81BD">
                    <a:lumMod val="50000"/>
                  </a:srgbClr>
                </a:solidFill>
                <a:cs typeface="Arial" charset="0"/>
              </a:rPr>
              <a:t>HELP Head of Unit: </a:t>
            </a:r>
            <a:r>
              <a:rPr lang="de-DE" altLang="en-US" sz="2000" b="1" i="1" dirty="0">
                <a:solidFill>
                  <a:prstClr val="black"/>
                </a:solidFill>
                <a:cs typeface="Arial" charset="0"/>
                <a:hlinkClick r:id="rId6"/>
              </a:rPr>
              <a:t>Eva.PASTRANA@coe.int</a:t>
            </a:r>
            <a:endParaRPr lang="de-DE" altLang="en-US" sz="2000" b="1" i="1" dirty="0">
              <a:solidFill>
                <a:prstClr val="black"/>
              </a:solidFill>
              <a:cs typeface="Arial" charset="0"/>
            </a:endParaRPr>
          </a:p>
          <a:p>
            <a:pPr algn="ctr" fontAlgn="base">
              <a:spcBef>
                <a:spcPct val="0"/>
              </a:spcBef>
              <a:spcAft>
                <a:spcPct val="0"/>
              </a:spcAft>
              <a:buNone/>
              <a:defRPr/>
            </a:pPr>
            <a:endParaRPr lang="de-DE" altLang="en-US" sz="4000" b="1" dirty="0">
              <a:solidFill>
                <a:prstClr val="black"/>
              </a:solidFill>
              <a:cs typeface="Arial" charset="0"/>
            </a:endParaRPr>
          </a:p>
        </p:txBody>
      </p:sp>
      <p:sp>
        <p:nvSpPr>
          <p:cNvPr id="30723" name="Foliennummernplatzhalter 5">
            <a:extLst>
              <a:ext uri="{FF2B5EF4-FFF2-40B4-BE49-F238E27FC236}">
                <a16:creationId xmlns:a16="http://schemas.microsoft.com/office/drawing/2014/main" id="{00D61B08-9286-4ECA-9656-FFA34B1CC07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5ECB76AE-2904-4B1A-9D64-5B04139EE311}" type="slidenum">
              <a:rPr lang="de-DE" altLang="en-US" sz="1200">
                <a:solidFill>
                  <a:srgbClr val="898989"/>
                </a:solidFill>
                <a:cs typeface="Arial" panose="020B0604020202020204" pitchFamily="34" charset="0"/>
              </a:rPr>
              <a:pPr fontAlgn="base">
                <a:spcBef>
                  <a:spcPct val="0"/>
                </a:spcBef>
                <a:spcAft>
                  <a:spcPct val="0"/>
                </a:spcAft>
                <a:buNone/>
              </a:pPr>
              <a:t>89</a:t>
            </a:fld>
            <a:endParaRPr lang="de-DE" altLang="en-US" sz="1200">
              <a:solidFill>
                <a:srgbClr val="898989"/>
              </a:solidFill>
              <a:cs typeface="Arial" panose="020B0604020202020204" pitchFamily="34" charset="0"/>
            </a:endParaRPr>
          </a:p>
        </p:txBody>
      </p:sp>
      <p:sp>
        <p:nvSpPr>
          <p:cNvPr id="20484" name="TextBox 1">
            <a:extLst>
              <a:ext uri="{FF2B5EF4-FFF2-40B4-BE49-F238E27FC236}">
                <a16:creationId xmlns:a16="http://schemas.microsoft.com/office/drawing/2014/main" id="{05BFDA9D-19E7-4251-8448-0307475E3093}"/>
              </a:ext>
            </a:extLst>
          </p:cNvPr>
          <p:cNvSpPr txBox="1">
            <a:spLocks noChangeArrowheads="1"/>
          </p:cNvSpPr>
          <p:nvPr/>
        </p:nvSpPr>
        <p:spPr bwMode="auto">
          <a:xfrm>
            <a:off x="3071814" y="1384300"/>
            <a:ext cx="616743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fontAlgn="base" hangingPunct="1">
              <a:spcBef>
                <a:spcPct val="0"/>
              </a:spcBef>
              <a:spcAft>
                <a:spcPct val="0"/>
              </a:spcAft>
              <a:buNone/>
              <a:defRPr/>
            </a:pPr>
            <a:r>
              <a:rPr lang="en-CA" altLang="en-US" sz="6600" b="1" dirty="0">
                <a:solidFill>
                  <a:srgbClr val="1F497D"/>
                </a:solidFill>
                <a:effectLst>
                  <a:outerShdw blurRad="38100" dist="38100" dir="2700000" algn="tl">
                    <a:srgbClr val="000000">
                      <a:alpha val="43137"/>
                    </a:srgbClr>
                  </a:outerShdw>
                </a:effectLst>
                <a:ea typeface="Arial" charset="0"/>
                <a:cs typeface="Arial" charset="0"/>
              </a:rPr>
              <a:t>HELP </a:t>
            </a:r>
            <a:endParaRPr lang="en-US" altLang="en-US" sz="6600" b="1" dirty="0">
              <a:solidFill>
                <a:srgbClr val="1F497D"/>
              </a:solidFill>
              <a:ea typeface="Arial" charset="0"/>
              <a:cs typeface="Arial" charset="0"/>
            </a:endParaRPr>
          </a:p>
          <a:p>
            <a:pPr algn="ctr" eaLnBrk="1" fontAlgn="base" hangingPunct="1">
              <a:spcBef>
                <a:spcPct val="0"/>
              </a:spcBef>
              <a:spcAft>
                <a:spcPct val="0"/>
              </a:spcAft>
              <a:buNone/>
              <a:defRPr/>
            </a:pPr>
            <a:r>
              <a:rPr lang="en-GB" altLang="en-US" sz="2800" b="1" i="1" dirty="0">
                <a:solidFill>
                  <a:srgbClr val="1F497D"/>
                </a:solidFill>
                <a:ea typeface="Arial" charset="0"/>
                <a:cs typeface="Arial" charset="0"/>
              </a:rPr>
              <a:t>Good training for good judgments</a:t>
            </a:r>
            <a:endParaRPr lang="en-US" altLang="en-US" sz="2800" b="1" i="1" dirty="0">
              <a:solidFill>
                <a:srgbClr val="FFC000"/>
              </a:solidFill>
              <a:ea typeface="Arial" charset="0"/>
              <a:cs typeface="Arial" charset="0"/>
            </a:endParaRPr>
          </a:p>
        </p:txBody>
      </p:sp>
    </p:spTree>
    <p:extLst>
      <p:ext uri="{BB962C8B-B14F-4D97-AF65-F5344CB8AC3E}">
        <p14:creationId xmlns:p14="http://schemas.microsoft.com/office/powerpoint/2010/main" val="1759410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4">
            <a:extLst>
              <a:ext uri="{FF2B5EF4-FFF2-40B4-BE49-F238E27FC236}">
                <a16:creationId xmlns:a16="http://schemas.microsoft.com/office/drawing/2014/main" id="{7619BC1C-1945-4098-9111-05BCD7F4B7DF}"/>
              </a:ext>
            </a:extLst>
          </p:cNvPr>
          <p:cNvPicPr>
            <a:picLocks noChangeAspect="1"/>
          </p:cNvPicPr>
          <p:nvPr/>
        </p:nvPicPr>
        <p:blipFill>
          <a:blip r:embed="rId3"/>
          <a:stretch>
            <a:fillRect/>
          </a:stretch>
        </p:blipFill>
        <p:spPr>
          <a:xfrm>
            <a:off x="1617785" y="450166"/>
            <a:ext cx="7903698" cy="56974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Obrázek 3">
            <a:extLst>
              <a:ext uri="{FF2B5EF4-FFF2-40B4-BE49-F238E27FC236}">
                <a16:creationId xmlns:a16="http://schemas.microsoft.com/office/drawing/2014/main" id="{AE3FEAF4-E30B-48E7-9DB1-02E0D0D5E1A4}"/>
              </a:ext>
            </a:extLst>
          </p:cNvPr>
          <p:cNvPicPr>
            <a:picLocks noChangeAspect="1"/>
          </p:cNvPicPr>
          <p:nvPr/>
        </p:nvPicPr>
        <p:blipFill>
          <a:blip r:embed="rId3"/>
          <a:stretch>
            <a:fillRect/>
          </a:stretch>
        </p:blipFill>
        <p:spPr>
          <a:xfrm>
            <a:off x="0" y="-509954"/>
            <a:ext cx="12192000" cy="7367954"/>
          </a:xfrm>
          <a:prstGeom prst="rect">
            <a:avLst/>
          </a:prstGeom>
        </p:spPr>
      </p:pic>
    </p:spTree>
    <p:extLst>
      <p:ext uri="{BB962C8B-B14F-4D97-AF65-F5344CB8AC3E}">
        <p14:creationId xmlns:p14="http://schemas.microsoft.com/office/powerpoint/2010/main" val="104986431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3EA05431-DFD4-4E44-86DD-C5D93E1D2C85}" vid="{76AFBF01-47B2-46D4-BB10-924D119E1BD4}"/>
    </a:ext>
  </a:extLst>
</a:theme>
</file>

<file path=ppt/theme/theme10.xml><?xml version="1.0" encoding="utf-8"?>
<a:theme xmlns:a="http://schemas.openxmlformats.org/drawingml/2006/main" name="5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rlí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274</TotalTime>
  <Words>4566</Words>
  <Application>Microsoft Office PowerPoint</Application>
  <PresentationFormat>Grand écran</PresentationFormat>
  <Paragraphs>726</Paragraphs>
  <Slides>89</Slides>
  <Notes>59</Notes>
  <HiddenSlides>17</HiddenSlides>
  <MMClips>0</MMClips>
  <ScaleCrop>false</ScaleCrop>
  <HeadingPairs>
    <vt:vector size="8" baseType="variant">
      <vt:variant>
        <vt:lpstr>Polices utilisées</vt:lpstr>
      </vt:variant>
      <vt:variant>
        <vt:i4>9</vt:i4>
      </vt:variant>
      <vt:variant>
        <vt:lpstr>Thème</vt:lpstr>
      </vt:variant>
      <vt:variant>
        <vt:i4>10</vt:i4>
      </vt:variant>
      <vt:variant>
        <vt:lpstr>Serveurs OLE incorporés</vt:lpstr>
      </vt:variant>
      <vt:variant>
        <vt:i4>1</vt:i4>
      </vt:variant>
      <vt:variant>
        <vt:lpstr>Titres des diapositives</vt:lpstr>
      </vt:variant>
      <vt:variant>
        <vt:i4>89</vt:i4>
      </vt:variant>
    </vt:vector>
  </HeadingPairs>
  <TitlesOfParts>
    <vt:vector size="109" baseType="lpstr">
      <vt:lpstr>Arial</vt:lpstr>
      <vt:lpstr>Arial Narrow</vt:lpstr>
      <vt:lpstr>Calibri</vt:lpstr>
      <vt:lpstr>Century Gothic</vt:lpstr>
      <vt:lpstr>Courier New</vt:lpstr>
      <vt:lpstr>Sylfaen</vt:lpstr>
      <vt:lpstr>Times New Roman</vt:lpstr>
      <vt:lpstr>Trebuchet MS</vt:lpstr>
      <vt:lpstr>Wingdings</vt:lpstr>
      <vt:lpstr>Thème Office</vt:lpstr>
      <vt:lpstr>Berlín</vt:lpstr>
      <vt:lpstr>Larissa</vt:lpstr>
      <vt:lpstr>4_Conception personnalisée</vt:lpstr>
      <vt:lpstr>1_Larissa</vt:lpstr>
      <vt:lpstr>3_Larissa</vt:lpstr>
      <vt:lpstr>2_Larissa</vt:lpstr>
      <vt:lpstr>5_Conception personnalisée</vt:lpstr>
      <vt:lpstr>4_Larissa</vt:lpstr>
      <vt:lpstr>5_Larissa</vt:lpstr>
      <vt:lpstr>Document</vt:lpstr>
      <vt:lpstr>CCBE CONFERENCE:  TRAINING OF LAWYERS, CHALLENGES AND OPPORTUNITIES  WORKSHOP 3 HELP IN THE EU  WIFI L42 Pass: allfornet</vt:lpstr>
      <vt:lpstr>WORKSHOP 3</vt:lpstr>
      <vt:lpstr>HELP IN THE EU</vt:lpstr>
      <vt:lpstr>HELP IN THE EU</vt:lpstr>
      <vt:lpstr>HELP IN THE EU</vt:lpstr>
      <vt:lpstr>   Training Conference  Brussels 14.12. 2017  Czech and Slovak Joint Multilateral Course</vt:lpstr>
      <vt:lpstr>HELP – Human Rights Education for Legal Professionals</vt:lpstr>
      <vt:lpstr>Joint Multi-country Czech and Slovak Course</vt:lpstr>
      <vt:lpstr>Présentation PowerPoint</vt:lpstr>
      <vt:lpstr>Getting ready for the Course</vt:lpstr>
      <vt:lpstr>Kick off meeting – 13th January 2017</vt:lpstr>
      <vt:lpstr>A Photo of participants at Kick off meeting</vt:lpstr>
      <vt:lpstr>Course on Data protection and Privacy Rights</vt:lpstr>
      <vt:lpstr>Course on Data protection and Privacy Rights</vt:lpstr>
      <vt:lpstr>Présentation PowerPoint</vt:lpstr>
      <vt:lpstr>Handing over certificates</vt:lpstr>
      <vt:lpstr>Comming to a close…</vt:lpstr>
      <vt:lpstr>Thank you for your attention.</vt:lpstr>
      <vt:lpstr>HELP IN THE EU</vt:lpstr>
      <vt:lpstr>HELP IN THE EU</vt:lpstr>
      <vt:lpstr>European Programme for  Human Rights Education for Legal Professionals  “HELP”  Eva Pastrana</vt:lpstr>
      <vt:lpstr>Présentation PowerPoint</vt:lpstr>
      <vt:lpstr>Présentation PowerPoint</vt:lpstr>
      <vt:lpstr> HELP’s goal</vt:lpstr>
      <vt:lpstr>HELP key components</vt:lpstr>
      <vt:lpstr>HELP course examples Click on the pictures to watch presentation videos</vt:lpstr>
      <vt:lpstr>Présentation PowerPoint</vt:lpstr>
      <vt:lpstr>Top regions &amp; countries </vt:lpstr>
      <vt:lpstr>Présentation PowerPoint</vt:lpstr>
      <vt:lpstr> HELP courses</vt:lpstr>
      <vt:lpstr>HELP online courses</vt:lpstr>
      <vt:lpstr>HELP course on Violence against women (VAW) and domestic violence (DV)</vt:lpstr>
      <vt:lpstr>HELP course on Violence against women (VAW) and domestic violence (DV)</vt:lpstr>
      <vt:lpstr>HELP course on Violence against women (VAW) and domestic violence (DV)</vt:lpstr>
      <vt:lpstr>Course on VAW and DV</vt:lpstr>
      <vt:lpstr>Présentation PowerPoint</vt:lpstr>
      <vt:lpstr>Présentation PowerPoint</vt:lpstr>
      <vt:lpstr>Présentation PowerPoint</vt:lpstr>
      <vt:lpstr>Course ‘VAW and DV - case law examples’</vt:lpstr>
      <vt:lpstr>Course “VAW and DV” videos</vt:lpstr>
      <vt:lpstr>Course ‘‘VAW and DV – Module example’’</vt:lpstr>
      <vt:lpstr>Course on VAW and DV – Summary of module</vt:lpstr>
      <vt:lpstr>Course on VAW and DV – Assessment</vt:lpstr>
      <vt:lpstr>Présentation PowerPoint</vt:lpstr>
      <vt:lpstr>Présentation PowerPoint</vt:lpstr>
      <vt:lpstr>Course ‘‘VAW and DV’’</vt:lpstr>
      <vt:lpstr>Présentation PowerPoint</vt:lpstr>
      <vt:lpstr>HELP pipeline courses for 2018</vt:lpstr>
      <vt:lpstr>CoE HELP’s geographical outreach – 830 million Europeans</vt:lpstr>
      <vt:lpstr>HELP in the EU </vt:lpstr>
      <vt:lpstr>Direct beneficiaries of “HELP in the 28" tutored courses </vt:lpstr>
      <vt:lpstr>HELP in the EU (CoE, CGPJ, CGAE, NIM)</vt:lpstr>
      <vt:lpstr>HELP Radicalisation Prevention</vt:lpstr>
      <vt:lpstr>HELP in the Western Balkans and Turkey</vt:lpstr>
      <vt:lpstr>Présentation PowerPoint</vt:lpstr>
      <vt:lpstr>Présentation PowerPoint</vt:lpstr>
      <vt:lpstr>Présentation PowerPoint</vt:lpstr>
      <vt:lpstr>Présentation PowerPoint</vt:lpstr>
      <vt:lpstr>HELP in the  Russian Federation</vt:lpstr>
      <vt:lpstr>Présentation PowerPoint</vt:lpstr>
      <vt:lpstr>Présentation PowerPoint</vt:lpstr>
      <vt:lpstr>HELP in the Russian Federation:  Summary for 2015-2017</vt:lpstr>
      <vt:lpstr>Présentation PowerPoint</vt:lpstr>
      <vt:lpstr>HELP trainer main functions</vt:lpstr>
      <vt:lpstr>Future strategic CCBE-HELP-EU relation</vt:lpstr>
      <vt:lpstr>Présentation PowerPoint</vt:lpstr>
      <vt:lpstr>European Programme for  Human Rights Education for Legal Professionals  “HELP” Course on Data Protection and Privacy Rights  Eva Pastrana</vt:lpstr>
      <vt:lpstr>Présentation PowerPoint</vt:lpstr>
      <vt:lpstr>Présentation PowerPoint</vt:lpstr>
      <vt:lpstr>Présentation PowerPoint</vt:lpstr>
      <vt:lpstr> HELP’s goal</vt:lpstr>
      <vt:lpstr>HELP key components</vt:lpstr>
      <vt:lpstr> HELP courses</vt:lpstr>
      <vt:lpstr>Course ‘Data Protection and privacy rights’</vt:lpstr>
      <vt:lpstr>Data Protection and privacy rights</vt:lpstr>
      <vt:lpstr>Course ‘Data Protection and privacy rights’</vt:lpstr>
      <vt:lpstr>Course ‘Data Protection and privacy rights’</vt:lpstr>
      <vt:lpstr>Course ‘DPPR - case law examples’</vt:lpstr>
      <vt:lpstr>Course ‘‘DPPR – case law example’’</vt:lpstr>
      <vt:lpstr>Course ‘DPPR – video examples’</vt:lpstr>
      <vt:lpstr>Course ‘‘DPPR – Module example’’</vt:lpstr>
      <vt:lpstr>Course ‘‘DPPR – score results’’</vt:lpstr>
      <vt:lpstr>Course ‘‘Data Protection and Privacy Rights’’</vt:lpstr>
      <vt:lpstr>Course ‘International Cooperation on Criminal Matters’</vt:lpstr>
      <vt:lpstr>HELP course on ‘International Cooperation on Criminal Matters’</vt:lpstr>
      <vt:lpstr>HELP course on ‘International Cooperation on Criminal Matters’</vt:lpstr>
      <vt:lpstr>Présentation PowerPoint</vt:lpstr>
      <vt:lpstr>HELP pipeline courses for 2018</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Beatrice Brandmayr</dc:creator>
  <cp:lastModifiedBy>Beatrice Brandmayr</cp:lastModifiedBy>
  <cp:revision>40</cp:revision>
  <dcterms:created xsi:type="dcterms:W3CDTF">2017-11-21T13:58:41Z</dcterms:created>
  <dcterms:modified xsi:type="dcterms:W3CDTF">2018-01-12T09:08:10Z</dcterms:modified>
</cp:coreProperties>
</file>